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76" r:id="rId11"/>
    <p:sldId id="267" r:id="rId12"/>
    <p:sldId id="268" r:id="rId13"/>
    <p:sldId id="275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15138" cy="9944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DA37-BA1B-4FEE-BD34-D2AF88A67ED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14B1-7596-41F8-9B22-BCD043108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DA37-BA1B-4FEE-BD34-D2AF88A67ED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14B1-7596-41F8-9B22-BCD043108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DA37-BA1B-4FEE-BD34-D2AF88A67ED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14B1-7596-41F8-9B22-BCD043108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DA37-BA1B-4FEE-BD34-D2AF88A67ED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14B1-7596-41F8-9B22-BCD043108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DA37-BA1B-4FEE-BD34-D2AF88A67ED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14B1-7596-41F8-9B22-BCD043108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DA37-BA1B-4FEE-BD34-D2AF88A67ED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14B1-7596-41F8-9B22-BCD043108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DA37-BA1B-4FEE-BD34-D2AF88A67ED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14B1-7596-41F8-9B22-BCD043108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DA37-BA1B-4FEE-BD34-D2AF88A67ED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14B1-7596-41F8-9B22-BCD043108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DA37-BA1B-4FEE-BD34-D2AF88A67ED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14B1-7596-41F8-9B22-BCD043108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DA37-BA1B-4FEE-BD34-D2AF88A67ED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14B1-7596-41F8-9B22-BCD043108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DA37-BA1B-4FEE-BD34-D2AF88A67ED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C14B1-7596-41F8-9B22-BCD043108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9DA37-BA1B-4FEE-BD34-D2AF88A67ED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C14B1-7596-41F8-9B22-BCD043108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6357982" cy="2428891"/>
          </a:xfrm>
        </p:spPr>
        <p:txBody>
          <a:bodyPr>
            <a:noAutofit/>
          </a:bodyPr>
          <a:lstStyle/>
          <a:p>
            <a:r>
              <a:rPr lang="ru-RU" sz="60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Методическое обеспечение образовательной программы</a:t>
            </a:r>
            <a:endParaRPr lang="ru-RU" sz="6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6" y="142852"/>
            <a:ext cx="2067694" cy="2756925"/>
          </a:xfrm>
          <a:prstGeom prst="rect">
            <a:avLst/>
          </a:prstGeom>
        </p:spPr>
      </p:pic>
      <p:pic>
        <p:nvPicPr>
          <p:cNvPr id="6" name="Picture 2" descr="C:\Users\Елена\Desktop\ВД 2018-2019фото\IMG_20181002_1655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4143380"/>
            <a:ext cx="1855489" cy="24739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Pictures\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4351832"/>
            <a:ext cx="3214684" cy="2258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методы организации занятий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G_20190312_16332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42844" y="2786058"/>
            <a:ext cx="4772845" cy="3579634"/>
          </a:xfrm>
          <a:prstGeom prst="rect">
            <a:avLst/>
          </a:prstGeom>
        </p:spPr>
      </p:pic>
      <p:pic>
        <p:nvPicPr>
          <p:cNvPr id="8" name="Picture 5" descr="https://pp.userapi.com/c849520/v849520659/db7bd/7J4n7a2FJb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2279337"/>
            <a:ext cx="3214710" cy="42929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Методы, в основе которых лежит способ организации занятия: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57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Словесный: </a:t>
            </a:r>
            <a:endParaRPr lang="ru-RU" sz="57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рассказ, </a:t>
            </a:r>
          </a:p>
          <a:p>
            <a:pPr lvl="0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беседа, </a:t>
            </a:r>
          </a:p>
          <a:p>
            <a:pPr lvl="0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объяснение, </a:t>
            </a:r>
          </a:p>
          <a:p>
            <a:pPr lvl="0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инструктаж,</a:t>
            </a:r>
          </a:p>
          <a:p>
            <a:pPr lvl="0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постановка проблемы,</a:t>
            </a:r>
          </a:p>
          <a:p>
            <a:pPr lvl="0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выявление признаков,</a:t>
            </a:r>
          </a:p>
          <a:p>
            <a:pPr lvl="0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сравнения,</a:t>
            </a:r>
          </a:p>
          <a:p>
            <a:pPr lvl="0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выводы,</a:t>
            </a:r>
          </a:p>
          <a:p>
            <a:pPr lvl="0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рассуждение.</a:t>
            </a:r>
          </a:p>
          <a:p>
            <a:pPr lvl="0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устное изложение, </a:t>
            </a:r>
          </a:p>
          <a:p>
            <a:pPr lvl="0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сообщение</a:t>
            </a:r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другие.</a:t>
            </a:r>
            <a:endParaRPr lang="ru-RU" sz="3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Наглядный: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показ иллюстраций, картинок, открыток,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 таблицами,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демонстрация приёмов.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демонстрация опытов,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демонстрация образцов, объектов,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демонстрация изобразительных пособий,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прослушивание записей,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просмотр видеоматериалов,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по образцу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другие.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Практический: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выполнение практических работ,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наблюдение,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заполнение таблиц,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сравнение, выводы и обобщения,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заполнение анкет, опросных листов,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построение графиков, схем.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эксперимент,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 задач,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тренинг,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выполнение упражнений,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лабораторные работы, </a:t>
            </a:r>
          </a:p>
          <a:p>
            <a:pPr lvl="0"/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самостоятельные задания,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изготовление изделия или его элементов,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экскурсия,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игровые технологии,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тестирование учащихся,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тренировка,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конкурс,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дискуссия,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мастерская,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индивидуальная работа, 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распознавание и определение объектов.</a:t>
            </a:r>
          </a:p>
          <a:p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Методы, в основе которых лежит уровень деятельности детей: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Объяснительно-иллюстративный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воспринимают и усваивают готовую информацию.</a:t>
            </a:r>
          </a:p>
          <a:p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Репродуктивный: 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воспроизведение детьми полученных знаний и освоение способов деятельности.</a:t>
            </a:r>
          </a:p>
          <a:p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Частично-поисковый: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участие детей в коллективном поиске, решение поставленной задачи совместно с педагогом, поиск нужной информации.</a:t>
            </a:r>
          </a:p>
          <a:p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Исследовательский: 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самостоятельная творческая работа детей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Приёмы, которые используются при освоении программы – игры, упражнения, решение проблемных ситуаций, диалоги, устное изложение, беседа, анализ текста, показ иллюстраций, таблиц, открыток, заполнение анкет, опросных листов, построение графиков, схем, наблюдение.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 развивающее обучение;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2) проблемное;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3) развитие критического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мышления;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5) и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гровые технологии;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6) мастерская;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7) кейс-технология;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8) проектная деятельность;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9) информационно-коммуникативные технологии;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10)</a:t>
            </a:r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состав учебно-методического комплекта  к программе  входит:    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учебные и методические пособия;</a:t>
            </a:r>
          </a:p>
          <a:p>
            <a:pPr lvl="0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энциклопедические словари и справочники;</a:t>
            </a:r>
          </a:p>
          <a:p>
            <a:pPr lvl="0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видео- и аудиоматериалы;</a:t>
            </a:r>
          </a:p>
          <a:p>
            <a:pPr lvl="0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компьютерная поддержка программы;</a:t>
            </a:r>
          </a:p>
          <a:p>
            <a:pPr lvl="0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подборка схем, чертежей, выкроек, шаблонов и т.д.;</a:t>
            </a:r>
          </a:p>
          <a:p>
            <a:pPr lvl="0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подборка журналов, других материалов из различных средств массовой информации по конкретному направлению деятельности обучающихся;</a:t>
            </a:r>
          </a:p>
          <a:p>
            <a:pPr lvl="0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коллекции различных предметов по направлениям творческой деятельности данного объединения (альбомы, репродукции произведений искусства, произведения декоративно - прикладного искусства, почтовые марки, открытки, значки, памятные медали, портреты людей, достигших успехов в конкретном направлении творческой деятельности, натурные объекты, модели, макеты различных устройств и т.д.);</a:t>
            </a:r>
          </a:p>
          <a:p>
            <a:pPr lvl="0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информация о мемориальных центрах, музеях, картинных галереях, выставочных залах и т. п. по направлению творческой деятельности конкретного объединения детей;</a:t>
            </a:r>
          </a:p>
          <a:p>
            <a:pPr lvl="0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материалы, отражающие достижения обучающихся.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Материально-техническое обеспечение программы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Занятия проводятся в кабинете, оборудованном столами, стульями, доской с подсветкой, столом для педагога. В кабинете имеются шкафы, где можно хранить раздаточный материал, работы учащихся, дидактические пособия, необходимую литературу, микроскопы, физические приборы, географические карты, геометрические фигуры и т.д.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занятий также необходимы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мультимедийный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проектор, компьютер(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 Учащиеся должны иметь тетради, ручки, карандаши и линейки.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занятий </a:t>
            </a:r>
            <a:endParaRPr lang="ru-RU" sz="4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процессе обучения чаще всего используется комбинированная форма занятий, состоящая из теоретической и практической частей.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Теоретическая часть занятия включает в себя рассказ, беседу по изучаемой теме. 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Практическая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часть – это разнообразные ролевые игры, анкетирование, анализ данных, самостоятельное оформление данных в виде таблиц, графиков, схем, диаграмм, рисунков, викторины, исследования и наблюдения.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Освоение программы сопровождается защитой творческих проектов, конференциями, играми.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внеурочной деятельности школы по направлениям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комплексной программы):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Общеинтеллектуальное</a:t>
            </a: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направление:</a:t>
            </a:r>
            <a:endParaRPr lang="ru-RU" b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Предметные недели;</a:t>
            </a:r>
          </a:p>
          <a:p>
            <a:pPr lvl="0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Библиотечные уроки;</a:t>
            </a:r>
          </a:p>
          <a:p>
            <a:pPr lvl="0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Конкурсы, экскурсии, олимпиады, конференции, деловые и ролевые игры и др. </a:t>
            </a:r>
          </a:p>
          <a:p>
            <a:pPr lvl="0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Участие в поисково-исследовательских конференциях на уровне школы, города, области.</a:t>
            </a:r>
          </a:p>
          <a:p>
            <a:pPr lvl="0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Участие в олимпиадах</a:t>
            </a:r>
          </a:p>
          <a:p>
            <a:pPr lvl="0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Разработка проектов к урокам.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Спортивно-оздоровительное:</a:t>
            </a:r>
            <a:br>
              <a:rPr lang="ru-RU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Организация походов, экскурсий, «Дней здоровья», подвижных игр, «Весёлых стартов»,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внутришкольных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спортивных соревнований.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Проведение бесед по охране здоровья.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Применение на уроках  игровых моментов, физкультминуток.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Участие в районных и республиканских спортивных соревнованиях.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Социальное:</a:t>
            </a:r>
            <a:br>
              <a:rPr lang="ru-RU" sz="54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Беседы, экскурсии, целевые прогулки, ролевые игры, наблюдения, опыты.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Практикумы, конкурсы, сюжетно- ролевая игра, игра- путешествие.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Участие в творческих конкурсах, в акциях.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4.Общекультурное:</a:t>
            </a:r>
            <a:br>
              <a:rPr lang="ru-RU" sz="54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Беседы, экскурсии.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Подготовка и участие в конкурсах.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Сюжетно-ролевые игры, игры – путешествия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5.Духовно-нравственное:</a:t>
            </a:r>
            <a:br>
              <a:rPr lang="ru-RU" sz="54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Организация экскурсий, Дней театра и музея, выставок рисунков, поделок и творческих работ обучающихся;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Проведение тематических классных часов, встреч, бесед;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Участие в конкурсах, выставках детского творчества гуманитарного цикла на уровне школы, города, области;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Участие и подготовка к мероприятиям;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Разработка проектов;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Сюжетно-ролевые игры.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Основными формами проведения занятий являются: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Практическое занятие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( познавательная, ролевая)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Экскурсия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Защита проектов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Дискуссия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Диспут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Конкурс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т.д. (то, что записано в КТП)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организации познавательной деятельности детей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Фронтальная – используется в теоретической части занятий: при проведении бесед, экскурсий, демонстрации таблиц, иллюстраций, при обсуждении проблемы, дискуссиях.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Групповая – используется при исследовании объектов, выполнении проектных заданий, при проведении игр, викторин.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Индивидуальная – используется при выполнении самостоятельных работ, творческих работ. Дети выполняют индивидуальные задания, пользуясь консультацией и помощью педагога.</a:t>
            </a:r>
          </a:p>
          <a:p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Тема39</Template>
  <TotalTime>211</TotalTime>
  <Words>890</Words>
  <Application>Microsoft Office PowerPoint</Application>
  <PresentationFormat>Экран (4:3)</PresentationFormat>
  <Paragraphs>131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Тема39</vt:lpstr>
      <vt:lpstr>Методическое обеспечение образовательной программы</vt:lpstr>
      <vt:lpstr>Формы занятий </vt:lpstr>
      <vt:lpstr>Формы внеурочной деятельности школы по направлениям  (для комплексной программы): </vt:lpstr>
      <vt:lpstr>2. Спортивно-оздоровительное: </vt:lpstr>
      <vt:lpstr>3. Социальное: </vt:lpstr>
      <vt:lpstr>4.Общекультурное: </vt:lpstr>
      <vt:lpstr>5.Духовно-нравственное: </vt:lpstr>
      <vt:lpstr>Основными формами проведения занятий являются: </vt:lpstr>
      <vt:lpstr>Формы организации познавательной деятельности детей </vt:lpstr>
      <vt:lpstr>Основные методы организации занятий</vt:lpstr>
      <vt:lpstr>Методы, в основе которых лежит способ организации занятия: </vt:lpstr>
      <vt:lpstr>Наглядный: </vt:lpstr>
      <vt:lpstr>Практический:  </vt:lpstr>
      <vt:lpstr>Методы, в основе которых лежит уровень деятельности детей: </vt:lpstr>
      <vt:lpstr>Слайд 15</vt:lpstr>
      <vt:lpstr>Основные технологии </vt:lpstr>
      <vt:lpstr>В состав учебно-методического комплекта  к программе  входит:      </vt:lpstr>
      <vt:lpstr>Материально-техническое обеспечение программы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1.6 Методическое обеспечение образовательной программы</dc:title>
  <dc:creator>User</dc:creator>
  <cp:lastModifiedBy>User</cp:lastModifiedBy>
  <cp:revision>22</cp:revision>
  <dcterms:created xsi:type="dcterms:W3CDTF">2019-10-10T11:52:04Z</dcterms:created>
  <dcterms:modified xsi:type="dcterms:W3CDTF">2019-10-15T14:12:06Z</dcterms:modified>
</cp:coreProperties>
</file>