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82" r:id="rId3"/>
    <p:sldId id="260" r:id="rId4"/>
    <p:sldId id="257" r:id="rId5"/>
    <p:sldId id="283" r:id="rId6"/>
    <p:sldId id="284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67" autoAdjust="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193913A-060B-4A7E-B7F3-3AC1AB1AB641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0B9A5B6-4D8D-43CB-BA89-8F3AD3E7DC8B}">
      <dgm:prSet phldrT="[Текст]" phldr="1"/>
      <dgm:spPr>
        <a:solidFill>
          <a:schemeClr val="accent6"/>
        </a:solidFill>
      </dgm:spPr>
      <dgm:t>
        <a:bodyPr/>
        <a:lstStyle/>
        <a:p>
          <a:endParaRPr lang="ru-RU" dirty="0"/>
        </a:p>
      </dgm:t>
    </dgm:pt>
    <dgm:pt modelId="{D82A61A7-E3AF-4EE5-949F-06D999021D99}" type="parTrans" cxnId="{0142CB8F-B0FC-46AA-A9E9-760DA17071DB}">
      <dgm:prSet/>
      <dgm:spPr/>
      <dgm:t>
        <a:bodyPr/>
        <a:lstStyle/>
        <a:p>
          <a:endParaRPr lang="ru-RU"/>
        </a:p>
      </dgm:t>
    </dgm:pt>
    <dgm:pt modelId="{062F0CD5-74A5-459D-8418-5B4CD19E3039}" type="sibTrans" cxnId="{0142CB8F-B0FC-46AA-A9E9-760DA17071DB}">
      <dgm:prSet/>
      <dgm:spPr/>
      <dgm:t>
        <a:bodyPr/>
        <a:lstStyle/>
        <a:p>
          <a:endParaRPr lang="ru-RU"/>
        </a:p>
      </dgm:t>
    </dgm:pt>
    <dgm:pt modelId="{FF96EB7D-5BCA-497B-A554-DDB1ED025F9C}">
      <dgm:prSet phldrT="[Текст]" phldr="1"/>
      <dgm:spPr>
        <a:solidFill>
          <a:schemeClr val="accent6"/>
        </a:solidFill>
      </dgm:spPr>
      <dgm:t>
        <a:bodyPr/>
        <a:lstStyle/>
        <a:p>
          <a:endParaRPr lang="ru-RU" dirty="0"/>
        </a:p>
      </dgm:t>
    </dgm:pt>
    <dgm:pt modelId="{58895EC1-D337-4D08-A9AA-52E9D46494FB}" type="parTrans" cxnId="{7225C215-70AC-4B03-BED7-3E6FEDE79D41}">
      <dgm:prSet/>
      <dgm:spPr/>
      <dgm:t>
        <a:bodyPr/>
        <a:lstStyle/>
        <a:p>
          <a:endParaRPr lang="ru-RU"/>
        </a:p>
      </dgm:t>
    </dgm:pt>
    <dgm:pt modelId="{64DDADBC-5E07-4ACD-AB47-FE845221EDA8}" type="sibTrans" cxnId="{7225C215-70AC-4B03-BED7-3E6FEDE79D41}">
      <dgm:prSet/>
      <dgm:spPr/>
      <dgm:t>
        <a:bodyPr/>
        <a:lstStyle/>
        <a:p>
          <a:endParaRPr lang="ru-RU"/>
        </a:p>
      </dgm:t>
    </dgm:pt>
    <dgm:pt modelId="{69BCA54B-F878-49FC-A8F1-79D6DDEEF59F}">
      <dgm:prSet phldrT="[Текст]" phldr="1"/>
      <dgm:spPr>
        <a:solidFill>
          <a:schemeClr val="accent6"/>
        </a:solidFill>
      </dgm:spPr>
      <dgm:t>
        <a:bodyPr/>
        <a:lstStyle/>
        <a:p>
          <a:endParaRPr lang="ru-RU" dirty="0"/>
        </a:p>
      </dgm:t>
    </dgm:pt>
    <dgm:pt modelId="{2B00273D-E08D-4144-9B2B-980AAA20F4DA}" type="parTrans" cxnId="{6DF995D2-263E-4D53-B78F-776BB6103441}">
      <dgm:prSet/>
      <dgm:spPr/>
      <dgm:t>
        <a:bodyPr/>
        <a:lstStyle/>
        <a:p>
          <a:endParaRPr lang="ru-RU"/>
        </a:p>
      </dgm:t>
    </dgm:pt>
    <dgm:pt modelId="{5FD8A829-6FA6-4A71-B1F2-FF89B6C2C4E5}" type="sibTrans" cxnId="{6DF995D2-263E-4D53-B78F-776BB6103441}">
      <dgm:prSet/>
      <dgm:spPr/>
      <dgm:t>
        <a:bodyPr/>
        <a:lstStyle/>
        <a:p>
          <a:endParaRPr lang="ru-RU"/>
        </a:p>
      </dgm:t>
    </dgm:pt>
    <dgm:pt modelId="{D4E94D7A-7BD2-4F51-834B-E7F473DF9136}">
      <dgm:prSet phldrT="[Текст]" custT="1"/>
      <dgm:spPr>
        <a:solidFill>
          <a:schemeClr val="accent1">
            <a:lumMod val="20000"/>
            <a:lumOff val="80000"/>
            <a:alpha val="90000"/>
          </a:schemeClr>
        </a:solidFill>
        <a:ln>
          <a:solidFill>
            <a:schemeClr val="accent1"/>
          </a:solidFill>
        </a:ln>
      </dgm:spPr>
      <dgm:t>
        <a:bodyPr/>
        <a:lstStyle/>
        <a:p>
          <a:endParaRPr lang="ru-RU" sz="1600" dirty="0"/>
        </a:p>
      </dgm:t>
    </dgm:pt>
    <dgm:pt modelId="{C479FFA2-6579-4CAF-8AE5-ED8917660707}" type="parTrans" cxnId="{31282139-A21F-4CE6-B556-699D536C3F21}">
      <dgm:prSet/>
      <dgm:spPr/>
      <dgm:t>
        <a:bodyPr/>
        <a:lstStyle/>
        <a:p>
          <a:endParaRPr lang="ru-RU"/>
        </a:p>
      </dgm:t>
    </dgm:pt>
    <dgm:pt modelId="{3E1F5401-CD9D-438E-841E-9BB99431A7BE}" type="sibTrans" cxnId="{31282139-A21F-4CE6-B556-699D536C3F21}">
      <dgm:prSet/>
      <dgm:spPr/>
      <dgm:t>
        <a:bodyPr/>
        <a:lstStyle/>
        <a:p>
          <a:endParaRPr lang="ru-RU"/>
        </a:p>
      </dgm:t>
    </dgm:pt>
    <dgm:pt modelId="{556B4B64-78A4-4101-A138-27742126D397}">
      <dgm:prSet custT="1"/>
      <dgm:spPr>
        <a:solidFill>
          <a:schemeClr val="accent1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sz="2000" b="1" dirty="0" smtClean="0"/>
            <a:t>Метод монологического изложения </a:t>
          </a:r>
          <a:r>
            <a:rPr lang="ru-RU" sz="1000" dirty="0" smtClean="0"/>
            <a:t>При монологическом методе учитель сам объясняет сущность новых понятий, фактов, дает учащимся готовые выводы науки, но это делается в условиях проблемной ситуации форма изложения - рассказ, лекция.</a:t>
          </a:r>
          <a:endParaRPr lang="ru-RU" sz="1000" dirty="0"/>
        </a:p>
      </dgm:t>
    </dgm:pt>
    <dgm:pt modelId="{57E0351F-C942-445D-B8D4-30507DEA6C83}" type="parTrans" cxnId="{675C4910-757F-44D7-90CD-676B335BF3FD}">
      <dgm:prSet/>
      <dgm:spPr/>
    </dgm:pt>
    <dgm:pt modelId="{A86C39FB-7F2D-404C-BD50-8D0E40AFBFF3}" type="sibTrans" cxnId="{675C4910-757F-44D7-90CD-676B335BF3FD}">
      <dgm:prSet/>
      <dgm:spPr/>
    </dgm:pt>
    <dgm:pt modelId="{4FF6DA18-CBFF-49D2-A059-3F13CB21D145}">
      <dgm:prSet custT="1"/>
      <dgm:spPr>
        <a:solidFill>
          <a:schemeClr val="accent1">
            <a:lumMod val="20000"/>
            <a:lumOff val="80000"/>
            <a:alpha val="90000"/>
          </a:schemeClr>
        </a:solidFill>
        <a:ln>
          <a:solidFill>
            <a:schemeClr val="accent1"/>
          </a:solidFill>
        </a:ln>
      </dgm:spPr>
      <dgm:t>
        <a:bodyPr/>
        <a:lstStyle/>
        <a:p>
          <a:r>
            <a:rPr lang="ru-RU" sz="1800" b="1" dirty="0" smtClean="0"/>
            <a:t>Методы рассуждающего изложения </a:t>
          </a:r>
          <a:endParaRPr lang="ru-RU" sz="1800" dirty="0"/>
        </a:p>
      </dgm:t>
    </dgm:pt>
    <dgm:pt modelId="{BA05E4AB-E38F-4C33-B289-1FDD4B69A564}" type="parTrans" cxnId="{BB273A18-E8E6-4C51-B6C4-08E37DC3DCBB}">
      <dgm:prSet/>
      <dgm:spPr/>
    </dgm:pt>
    <dgm:pt modelId="{7D25F864-2D4B-4380-A0C1-CC8DF69636DB}" type="sibTrans" cxnId="{BB273A18-E8E6-4C51-B6C4-08E37DC3DCBB}">
      <dgm:prSet/>
      <dgm:spPr/>
    </dgm:pt>
    <dgm:pt modelId="{78BE2B64-0CFC-4446-86DD-DAA17FB549E2}">
      <dgm:prSet/>
      <dgm:spPr/>
      <dgm:t>
        <a:bodyPr/>
        <a:lstStyle/>
        <a:p>
          <a:r>
            <a:rPr lang="ru-RU" sz="1000" smtClean="0"/>
            <a:t>Первый вариант - создав проблемную ситуацию, учитель анализирует фактический материал, делает выводы и обобщения.</a:t>
          </a:r>
          <a:endParaRPr lang="ru-RU" sz="1000"/>
        </a:p>
      </dgm:t>
    </dgm:pt>
    <dgm:pt modelId="{23FCF06C-EABC-4A47-97A5-002829690ECA}" type="parTrans" cxnId="{861ADB2C-D592-4F0A-B131-124D4B1C869B}">
      <dgm:prSet/>
      <dgm:spPr/>
      <dgm:t>
        <a:bodyPr/>
        <a:lstStyle/>
        <a:p>
          <a:endParaRPr lang="ru-RU"/>
        </a:p>
      </dgm:t>
    </dgm:pt>
    <dgm:pt modelId="{621BAC9F-0B78-4FA4-85EB-0A500747716B}" type="sibTrans" cxnId="{861ADB2C-D592-4F0A-B131-124D4B1C869B}">
      <dgm:prSet/>
      <dgm:spPr/>
      <dgm:t>
        <a:bodyPr/>
        <a:lstStyle/>
        <a:p>
          <a:endParaRPr lang="ru-RU"/>
        </a:p>
      </dgm:t>
    </dgm:pt>
    <dgm:pt modelId="{953FB957-3B41-43EC-8AC0-CF0D7F350757}">
      <dgm:prSet/>
      <dgm:spPr/>
      <dgm:t>
        <a:bodyPr/>
        <a:lstStyle/>
        <a:p>
          <a:r>
            <a:rPr lang="ru-RU" sz="1000" smtClean="0"/>
            <a:t>Второй вариант - излагая тему, учитель пытается путем поиска и открытия ученого, то есть он как бы создает искусственную логику научного поиска путем построения суждений и умозаключений на основе логики познавательного процесса. Форма - беседа лекция.</a:t>
          </a:r>
          <a:endParaRPr lang="ru-RU" sz="1000"/>
        </a:p>
      </dgm:t>
    </dgm:pt>
    <dgm:pt modelId="{4EEB7DF3-D75B-4129-BB11-A30869771471}" type="parTrans" cxnId="{C32F13F7-8FC8-4F38-AAA8-8FEC84995052}">
      <dgm:prSet/>
      <dgm:spPr/>
      <dgm:t>
        <a:bodyPr/>
        <a:lstStyle/>
        <a:p>
          <a:endParaRPr lang="ru-RU"/>
        </a:p>
      </dgm:t>
    </dgm:pt>
    <dgm:pt modelId="{F6A002BE-5846-4071-8E2F-CD375A9844F5}" type="sibTrans" cxnId="{C32F13F7-8FC8-4F38-AAA8-8FEC84995052}">
      <dgm:prSet/>
      <dgm:spPr/>
      <dgm:t>
        <a:bodyPr/>
        <a:lstStyle/>
        <a:p>
          <a:endParaRPr lang="ru-RU"/>
        </a:p>
      </dgm:t>
    </dgm:pt>
    <dgm:pt modelId="{3799F1A5-8966-4EA1-81B4-0CF1B06EE597}">
      <dgm:prSet custT="1"/>
      <dgm:spPr/>
      <dgm:t>
        <a:bodyPr/>
        <a:lstStyle/>
        <a:p>
          <a:r>
            <a:rPr lang="ru-RU" sz="1600" b="1" dirty="0" smtClean="0"/>
            <a:t>Метод диалогического изложения</a:t>
          </a:r>
          <a:endParaRPr lang="ru-RU" sz="1600" dirty="0"/>
        </a:p>
      </dgm:t>
    </dgm:pt>
    <dgm:pt modelId="{840D8C47-B886-4E21-809E-FAE237FEC386}" type="parTrans" cxnId="{51A081F3-62FF-43B5-A08C-1811897DCF68}">
      <dgm:prSet/>
      <dgm:spPr/>
      <dgm:t>
        <a:bodyPr/>
        <a:lstStyle/>
        <a:p>
          <a:endParaRPr lang="ru-RU"/>
        </a:p>
      </dgm:t>
    </dgm:pt>
    <dgm:pt modelId="{D1868420-D1A3-4655-B94C-35954524844B}" type="sibTrans" cxnId="{51A081F3-62FF-43B5-A08C-1811897DCF68}">
      <dgm:prSet/>
      <dgm:spPr/>
      <dgm:t>
        <a:bodyPr/>
        <a:lstStyle/>
        <a:p>
          <a:endParaRPr lang="ru-RU"/>
        </a:p>
      </dgm:t>
    </dgm:pt>
    <dgm:pt modelId="{2A376548-FAF2-4308-BC62-763A381D0BDA}">
      <dgm:prSet/>
      <dgm:spPr/>
      <dgm:t>
        <a:bodyPr/>
        <a:lstStyle/>
        <a:p>
          <a:r>
            <a:rPr lang="ru-RU" sz="1000" smtClean="0"/>
            <a:t>Представляет диалог учителя с коллективом учащихся. Учитель в созданной им проблемной ситуации сам ставит проблему и решает её, но с помощью учащихся, то есть они активно участвуют в постановке проблемы выдвижения предположений, и доказательства гипотез. Деятельности учащихся присуще сочетание репродуктивного и частично-поискового методов обучения. Основы формы преподавания - поисковая беседа, рассказ.</a:t>
          </a:r>
          <a:endParaRPr lang="ru-RU" sz="1000"/>
        </a:p>
      </dgm:t>
    </dgm:pt>
    <dgm:pt modelId="{EA7EB981-9746-4C72-9C94-21DAD564DD31}" type="parTrans" cxnId="{14F92AF3-5B39-4C18-889B-6FA6AD6429C6}">
      <dgm:prSet/>
      <dgm:spPr/>
      <dgm:t>
        <a:bodyPr/>
        <a:lstStyle/>
        <a:p>
          <a:endParaRPr lang="ru-RU"/>
        </a:p>
      </dgm:t>
    </dgm:pt>
    <dgm:pt modelId="{E7B73CEB-D8AB-4957-95C3-A50B17B9DCFE}" type="sibTrans" cxnId="{14F92AF3-5B39-4C18-889B-6FA6AD6429C6}">
      <dgm:prSet/>
      <dgm:spPr/>
      <dgm:t>
        <a:bodyPr/>
        <a:lstStyle/>
        <a:p>
          <a:endParaRPr lang="ru-RU"/>
        </a:p>
      </dgm:t>
    </dgm:pt>
    <dgm:pt modelId="{8E34CB21-FE43-4531-9506-9B362666DAF6}" type="pres">
      <dgm:prSet presAssocID="{0193913A-060B-4A7E-B7F3-3AC1AB1AB641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5740878-A9B6-40AF-BF25-E2D8BFCF3DA9}" type="pres">
      <dgm:prSet presAssocID="{00B9A5B6-4D8D-43CB-BA89-8F3AD3E7DC8B}" presName="composite" presStyleCnt="0"/>
      <dgm:spPr/>
    </dgm:pt>
    <dgm:pt modelId="{097F3B21-2416-4191-B2A2-824C7E8FADD4}" type="pres">
      <dgm:prSet presAssocID="{00B9A5B6-4D8D-43CB-BA89-8F3AD3E7DC8B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A53C62-9D18-4AAB-8765-9C2974E18D25}" type="pres">
      <dgm:prSet presAssocID="{00B9A5B6-4D8D-43CB-BA89-8F3AD3E7DC8B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237B40-B8FF-495A-A2CD-1CA346AEA02B}" type="pres">
      <dgm:prSet presAssocID="{062F0CD5-74A5-459D-8418-5B4CD19E3039}" presName="sp" presStyleCnt="0"/>
      <dgm:spPr/>
    </dgm:pt>
    <dgm:pt modelId="{31D4C1F9-C8D4-4989-9609-25287614D1D7}" type="pres">
      <dgm:prSet presAssocID="{FF96EB7D-5BCA-497B-A554-DDB1ED025F9C}" presName="composite" presStyleCnt="0"/>
      <dgm:spPr/>
    </dgm:pt>
    <dgm:pt modelId="{D94A8C75-96EC-4D96-9F25-E259A14060A9}" type="pres">
      <dgm:prSet presAssocID="{FF96EB7D-5BCA-497B-A554-DDB1ED025F9C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A886D5-DD3D-4258-8E39-64EDA761EA70}" type="pres">
      <dgm:prSet presAssocID="{FF96EB7D-5BCA-497B-A554-DDB1ED025F9C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631DEA-59C5-42E8-B61D-03C8B95B55A2}" type="pres">
      <dgm:prSet presAssocID="{64DDADBC-5E07-4ACD-AB47-FE845221EDA8}" presName="sp" presStyleCnt="0"/>
      <dgm:spPr/>
    </dgm:pt>
    <dgm:pt modelId="{25DDEAE0-28D2-4EBA-BE9B-D85E6839D4BA}" type="pres">
      <dgm:prSet presAssocID="{69BCA54B-F878-49FC-A8F1-79D6DDEEF59F}" presName="composite" presStyleCnt="0"/>
      <dgm:spPr/>
    </dgm:pt>
    <dgm:pt modelId="{3110B5D6-3E03-4696-8078-501C32A3A95A}" type="pres">
      <dgm:prSet presAssocID="{69BCA54B-F878-49FC-A8F1-79D6DDEEF59F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B47A6D-25D3-4BFD-A726-649A42B6D16F}" type="pres">
      <dgm:prSet presAssocID="{69BCA54B-F878-49FC-A8F1-79D6DDEEF59F}" presName="descendantText" presStyleLbl="alignAcc1" presStyleIdx="2" presStyleCnt="3" custLinFactNeighborX="0" custLinFactNeighborY="197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CA696C5-C115-4ECA-ACC4-40CE167D88B8}" type="presOf" srcId="{4FF6DA18-CBFF-49D2-A059-3F13CB21D145}" destId="{30A886D5-DD3D-4258-8E39-64EDA761EA70}" srcOrd="0" destOrd="0" presId="urn:microsoft.com/office/officeart/2005/8/layout/chevron2"/>
    <dgm:cxn modelId="{478CBFDE-DDCF-46D3-A7CA-FDF4B3D6C76B}" type="presOf" srcId="{D4E94D7A-7BD2-4F51-834B-E7F473DF9136}" destId="{2EB47A6D-25D3-4BFD-A726-649A42B6D16F}" srcOrd="0" destOrd="0" presId="urn:microsoft.com/office/officeart/2005/8/layout/chevron2"/>
    <dgm:cxn modelId="{8D99A8A8-C449-4792-9873-755F2DD9A654}" type="presOf" srcId="{556B4B64-78A4-4101-A138-27742126D397}" destId="{25A53C62-9D18-4AAB-8765-9C2974E18D25}" srcOrd="0" destOrd="0" presId="urn:microsoft.com/office/officeart/2005/8/layout/chevron2"/>
    <dgm:cxn modelId="{E0476D62-0942-4DB7-854C-746DB539F0D7}" type="presOf" srcId="{69BCA54B-F878-49FC-A8F1-79D6DDEEF59F}" destId="{3110B5D6-3E03-4696-8078-501C32A3A95A}" srcOrd="0" destOrd="0" presId="urn:microsoft.com/office/officeart/2005/8/layout/chevron2"/>
    <dgm:cxn modelId="{14F92AF3-5B39-4C18-889B-6FA6AD6429C6}" srcId="{69BCA54B-F878-49FC-A8F1-79D6DDEEF59F}" destId="{2A376548-FAF2-4308-BC62-763A381D0BDA}" srcOrd="2" destOrd="0" parTransId="{EA7EB981-9746-4C72-9C94-21DAD564DD31}" sibTransId="{E7B73CEB-D8AB-4957-95C3-A50B17B9DCFE}"/>
    <dgm:cxn modelId="{861ADB2C-D592-4F0A-B131-124D4B1C869B}" srcId="{FF96EB7D-5BCA-497B-A554-DDB1ED025F9C}" destId="{78BE2B64-0CFC-4446-86DD-DAA17FB549E2}" srcOrd="1" destOrd="0" parTransId="{23FCF06C-EABC-4A47-97A5-002829690ECA}" sibTransId="{621BAC9F-0B78-4FA4-85EB-0A500747716B}"/>
    <dgm:cxn modelId="{675C4910-757F-44D7-90CD-676B335BF3FD}" srcId="{00B9A5B6-4D8D-43CB-BA89-8F3AD3E7DC8B}" destId="{556B4B64-78A4-4101-A138-27742126D397}" srcOrd="0" destOrd="0" parTransId="{57E0351F-C942-445D-B8D4-30507DEA6C83}" sibTransId="{A86C39FB-7F2D-404C-BD50-8D0E40AFBFF3}"/>
    <dgm:cxn modelId="{59D23856-0DDA-4149-9F49-F926FF847BC5}" type="presOf" srcId="{2A376548-FAF2-4308-BC62-763A381D0BDA}" destId="{2EB47A6D-25D3-4BFD-A726-649A42B6D16F}" srcOrd="0" destOrd="2" presId="urn:microsoft.com/office/officeart/2005/8/layout/chevron2"/>
    <dgm:cxn modelId="{D83F699A-5FE5-41A7-B378-A3102F8153E3}" type="presOf" srcId="{953FB957-3B41-43EC-8AC0-CF0D7F350757}" destId="{30A886D5-DD3D-4258-8E39-64EDA761EA70}" srcOrd="0" destOrd="2" presId="urn:microsoft.com/office/officeart/2005/8/layout/chevron2"/>
    <dgm:cxn modelId="{31282139-A21F-4CE6-B556-699D536C3F21}" srcId="{69BCA54B-F878-49FC-A8F1-79D6DDEEF59F}" destId="{D4E94D7A-7BD2-4F51-834B-E7F473DF9136}" srcOrd="0" destOrd="0" parTransId="{C479FFA2-6579-4CAF-8AE5-ED8917660707}" sibTransId="{3E1F5401-CD9D-438E-841E-9BB99431A7BE}"/>
    <dgm:cxn modelId="{51A081F3-62FF-43B5-A08C-1811897DCF68}" srcId="{69BCA54B-F878-49FC-A8F1-79D6DDEEF59F}" destId="{3799F1A5-8966-4EA1-81B4-0CF1B06EE597}" srcOrd="1" destOrd="0" parTransId="{840D8C47-B886-4E21-809E-FAE237FEC386}" sibTransId="{D1868420-D1A3-4655-B94C-35954524844B}"/>
    <dgm:cxn modelId="{042A5A1A-7457-4111-A3A5-ADF27FF9C63A}" type="presOf" srcId="{FF96EB7D-5BCA-497B-A554-DDB1ED025F9C}" destId="{D94A8C75-96EC-4D96-9F25-E259A14060A9}" srcOrd="0" destOrd="0" presId="urn:microsoft.com/office/officeart/2005/8/layout/chevron2"/>
    <dgm:cxn modelId="{56BA9812-5C5B-4145-B586-D006C6367F2D}" type="presOf" srcId="{3799F1A5-8966-4EA1-81B4-0CF1B06EE597}" destId="{2EB47A6D-25D3-4BFD-A726-649A42B6D16F}" srcOrd="0" destOrd="1" presId="urn:microsoft.com/office/officeart/2005/8/layout/chevron2"/>
    <dgm:cxn modelId="{E9372774-A996-499A-B941-12681954EA68}" type="presOf" srcId="{78BE2B64-0CFC-4446-86DD-DAA17FB549E2}" destId="{30A886D5-DD3D-4258-8E39-64EDA761EA70}" srcOrd="0" destOrd="1" presId="urn:microsoft.com/office/officeart/2005/8/layout/chevron2"/>
    <dgm:cxn modelId="{BB273A18-E8E6-4C51-B6C4-08E37DC3DCBB}" srcId="{FF96EB7D-5BCA-497B-A554-DDB1ED025F9C}" destId="{4FF6DA18-CBFF-49D2-A059-3F13CB21D145}" srcOrd="0" destOrd="0" parTransId="{BA05E4AB-E38F-4C33-B289-1FDD4B69A564}" sibTransId="{7D25F864-2D4B-4380-A0C1-CC8DF69636DB}"/>
    <dgm:cxn modelId="{7225C215-70AC-4B03-BED7-3E6FEDE79D41}" srcId="{0193913A-060B-4A7E-B7F3-3AC1AB1AB641}" destId="{FF96EB7D-5BCA-497B-A554-DDB1ED025F9C}" srcOrd="1" destOrd="0" parTransId="{58895EC1-D337-4D08-A9AA-52E9D46494FB}" sibTransId="{64DDADBC-5E07-4ACD-AB47-FE845221EDA8}"/>
    <dgm:cxn modelId="{1D59E292-467E-4415-9E0D-85909A1639D9}" type="presOf" srcId="{0193913A-060B-4A7E-B7F3-3AC1AB1AB641}" destId="{8E34CB21-FE43-4531-9506-9B362666DAF6}" srcOrd="0" destOrd="0" presId="urn:microsoft.com/office/officeart/2005/8/layout/chevron2"/>
    <dgm:cxn modelId="{702F993C-26D4-4372-A995-1C7D679D8689}" type="presOf" srcId="{00B9A5B6-4D8D-43CB-BA89-8F3AD3E7DC8B}" destId="{097F3B21-2416-4191-B2A2-824C7E8FADD4}" srcOrd="0" destOrd="0" presId="urn:microsoft.com/office/officeart/2005/8/layout/chevron2"/>
    <dgm:cxn modelId="{0142CB8F-B0FC-46AA-A9E9-760DA17071DB}" srcId="{0193913A-060B-4A7E-B7F3-3AC1AB1AB641}" destId="{00B9A5B6-4D8D-43CB-BA89-8F3AD3E7DC8B}" srcOrd="0" destOrd="0" parTransId="{D82A61A7-E3AF-4EE5-949F-06D999021D99}" sibTransId="{062F0CD5-74A5-459D-8418-5B4CD19E3039}"/>
    <dgm:cxn modelId="{6DF995D2-263E-4D53-B78F-776BB6103441}" srcId="{0193913A-060B-4A7E-B7F3-3AC1AB1AB641}" destId="{69BCA54B-F878-49FC-A8F1-79D6DDEEF59F}" srcOrd="2" destOrd="0" parTransId="{2B00273D-E08D-4144-9B2B-980AAA20F4DA}" sibTransId="{5FD8A829-6FA6-4A71-B1F2-FF89B6C2C4E5}"/>
    <dgm:cxn modelId="{C32F13F7-8FC8-4F38-AAA8-8FEC84995052}" srcId="{FF96EB7D-5BCA-497B-A554-DDB1ED025F9C}" destId="{953FB957-3B41-43EC-8AC0-CF0D7F350757}" srcOrd="2" destOrd="0" parTransId="{4EEB7DF3-D75B-4129-BB11-A30869771471}" sibTransId="{F6A002BE-5846-4071-8E2F-CD375A9844F5}"/>
    <dgm:cxn modelId="{1F07ABCE-C0FE-4D63-B8C5-942F17CFC51A}" type="presParOf" srcId="{8E34CB21-FE43-4531-9506-9B362666DAF6}" destId="{45740878-A9B6-40AF-BF25-E2D8BFCF3DA9}" srcOrd="0" destOrd="0" presId="urn:microsoft.com/office/officeart/2005/8/layout/chevron2"/>
    <dgm:cxn modelId="{09497125-9368-417D-9D49-FBD03481549E}" type="presParOf" srcId="{45740878-A9B6-40AF-BF25-E2D8BFCF3DA9}" destId="{097F3B21-2416-4191-B2A2-824C7E8FADD4}" srcOrd="0" destOrd="0" presId="urn:microsoft.com/office/officeart/2005/8/layout/chevron2"/>
    <dgm:cxn modelId="{555EF6D0-F0F0-4666-AE3C-D370643022E7}" type="presParOf" srcId="{45740878-A9B6-40AF-BF25-E2D8BFCF3DA9}" destId="{25A53C62-9D18-4AAB-8765-9C2974E18D25}" srcOrd="1" destOrd="0" presId="urn:microsoft.com/office/officeart/2005/8/layout/chevron2"/>
    <dgm:cxn modelId="{E5323688-FD20-4833-BE49-988E2A2AE688}" type="presParOf" srcId="{8E34CB21-FE43-4531-9506-9B362666DAF6}" destId="{88237B40-B8FF-495A-A2CD-1CA346AEA02B}" srcOrd="1" destOrd="0" presId="urn:microsoft.com/office/officeart/2005/8/layout/chevron2"/>
    <dgm:cxn modelId="{DEFC2434-C6C5-4F83-AC90-D3087075A985}" type="presParOf" srcId="{8E34CB21-FE43-4531-9506-9B362666DAF6}" destId="{31D4C1F9-C8D4-4989-9609-25287614D1D7}" srcOrd="2" destOrd="0" presId="urn:microsoft.com/office/officeart/2005/8/layout/chevron2"/>
    <dgm:cxn modelId="{1E36D5EB-CC5B-4BEE-B446-B2E37DC893D1}" type="presParOf" srcId="{31D4C1F9-C8D4-4989-9609-25287614D1D7}" destId="{D94A8C75-96EC-4D96-9F25-E259A14060A9}" srcOrd="0" destOrd="0" presId="urn:microsoft.com/office/officeart/2005/8/layout/chevron2"/>
    <dgm:cxn modelId="{B1B81EF5-5C4B-47C5-A24D-0B7F651319E7}" type="presParOf" srcId="{31D4C1F9-C8D4-4989-9609-25287614D1D7}" destId="{30A886D5-DD3D-4258-8E39-64EDA761EA70}" srcOrd="1" destOrd="0" presId="urn:microsoft.com/office/officeart/2005/8/layout/chevron2"/>
    <dgm:cxn modelId="{26AE6AF5-3A77-4261-9E44-A912CCB7D544}" type="presParOf" srcId="{8E34CB21-FE43-4531-9506-9B362666DAF6}" destId="{AF631DEA-59C5-42E8-B61D-03C8B95B55A2}" srcOrd="3" destOrd="0" presId="urn:microsoft.com/office/officeart/2005/8/layout/chevron2"/>
    <dgm:cxn modelId="{1E6CE591-F1F9-473E-A514-BEE17E60A152}" type="presParOf" srcId="{8E34CB21-FE43-4531-9506-9B362666DAF6}" destId="{25DDEAE0-28D2-4EBA-BE9B-D85E6839D4BA}" srcOrd="4" destOrd="0" presId="urn:microsoft.com/office/officeart/2005/8/layout/chevron2"/>
    <dgm:cxn modelId="{F73AF649-7439-4AA5-94A4-50B5783D9EFF}" type="presParOf" srcId="{25DDEAE0-28D2-4EBA-BE9B-D85E6839D4BA}" destId="{3110B5D6-3E03-4696-8078-501C32A3A95A}" srcOrd="0" destOrd="0" presId="urn:microsoft.com/office/officeart/2005/8/layout/chevron2"/>
    <dgm:cxn modelId="{4579590E-322D-4F06-BAEB-312B76702E0F}" type="presParOf" srcId="{25DDEAE0-28D2-4EBA-BE9B-D85E6839D4BA}" destId="{2EB47A6D-25D3-4BFD-A726-649A42B6D16F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193913A-060B-4A7E-B7F3-3AC1AB1AB641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0B9A5B6-4D8D-43CB-BA89-8F3AD3E7DC8B}">
      <dgm:prSet phldrT="[Текст]" phldr="1"/>
      <dgm:spPr>
        <a:solidFill>
          <a:schemeClr val="accent6"/>
        </a:solidFill>
      </dgm:spPr>
      <dgm:t>
        <a:bodyPr/>
        <a:lstStyle/>
        <a:p>
          <a:endParaRPr lang="ru-RU" dirty="0"/>
        </a:p>
      </dgm:t>
    </dgm:pt>
    <dgm:pt modelId="{D82A61A7-E3AF-4EE5-949F-06D999021D99}" type="parTrans" cxnId="{0142CB8F-B0FC-46AA-A9E9-760DA17071DB}">
      <dgm:prSet/>
      <dgm:spPr/>
      <dgm:t>
        <a:bodyPr/>
        <a:lstStyle/>
        <a:p>
          <a:endParaRPr lang="ru-RU"/>
        </a:p>
      </dgm:t>
    </dgm:pt>
    <dgm:pt modelId="{062F0CD5-74A5-459D-8418-5B4CD19E3039}" type="sibTrans" cxnId="{0142CB8F-B0FC-46AA-A9E9-760DA17071DB}">
      <dgm:prSet/>
      <dgm:spPr/>
      <dgm:t>
        <a:bodyPr/>
        <a:lstStyle/>
        <a:p>
          <a:endParaRPr lang="ru-RU"/>
        </a:p>
      </dgm:t>
    </dgm:pt>
    <dgm:pt modelId="{FF96EB7D-5BCA-497B-A554-DDB1ED025F9C}">
      <dgm:prSet phldrT="[Текст]" phldr="1"/>
      <dgm:spPr>
        <a:solidFill>
          <a:schemeClr val="accent6"/>
        </a:solidFill>
      </dgm:spPr>
      <dgm:t>
        <a:bodyPr/>
        <a:lstStyle/>
        <a:p>
          <a:endParaRPr lang="ru-RU" dirty="0"/>
        </a:p>
      </dgm:t>
    </dgm:pt>
    <dgm:pt modelId="{58895EC1-D337-4D08-A9AA-52E9D46494FB}" type="parTrans" cxnId="{7225C215-70AC-4B03-BED7-3E6FEDE79D41}">
      <dgm:prSet/>
      <dgm:spPr/>
      <dgm:t>
        <a:bodyPr/>
        <a:lstStyle/>
        <a:p>
          <a:endParaRPr lang="ru-RU"/>
        </a:p>
      </dgm:t>
    </dgm:pt>
    <dgm:pt modelId="{64DDADBC-5E07-4ACD-AB47-FE845221EDA8}" type="sibTrans" cxnId="{7225C215-70AC-4B03-BED7-3E6FEDE79D41}">
      <dgm:prSet/>
      <dgm:spPr/>
      <dgm:t>
        <a:bodyPr/>
        <a:lstStyle/>
        <a:p>
          <a:endParaRPr lang="ru-RU"/>
        </a:p>
      </dgm:t>
    </dgm:pt>
    <dgm:pt modelId="{69BCA54B-F878-49FC-A8F1-79D6DDEEF59F}">
      <dgm:prSet phldrT="[Текст]" phldr="1"/>
      <dgm:spPr>
        <a:solidFill>
          <a:schemeClr val="accent6"/>
        </a:solidFill>
      </dgm:spPr>
      <dgm:t>
        <a:bodyPr/>
        <a:lstStyle/>
        <a:p>
          <a:endParaRPr lang="ru-RU" dirty="0"/>
        </a:p>
      </dgm:t>
    </dgm:pt>
    <dgm:pt modelId="{2B00273D-E08D-4144-9B2B-980AAA20F4DA}" type="parTrans" cxnId="{6DF995D2-263E-4D53-B78F-776BB6103441}">
      <dgm:prSet/>
      <dgm:spPr/>
      <dgm:t>
        <a:bodyPr/>
        <a:lstStyle/>
        <a:p>
          <a:endParaRPr lang="ru-RU"/>
        </a:p>
      </dgm:t>
    </dgm:pt>
    <dgm:pt modelId="{5FD8A829-6FA6-4A71-B1F2-FF89B6C2C4E5}" type="sibTrans" cxnId="{6DF995D2-263E-4D53-B78F-776BB6103441}">
      <dgm:prSet/>
      <dgm:spPr/>
      <dgm:t>
        <a:bodyPr/>
        <a:lstStyle/>
        <a:p>
          <a:endParaRPr lang="ru-RU"/>
        </a:p>
      </dgm:t>
    </dgm:pt>
    <dgm:pt modelId="{D4E94D7A-7BD2-4F51-834B-E7F473DF9136}">
      <dgm:prSet phldrT="[Текст]"/>
      <dgm:spPr>
        <a:solidFill>
          <a:schemeClr val="accent1">
            <a:lumMod val="20000"/>
            <a:lumOff val="80000"/>
            <a:alpha val="90000"/>
          </a:schemeClr>
        </a:solidFill>
        <a:ln>
          <a:solidFill>
            <a:schemeClr val="accent1"/>
          </a:solidFill>
        </a:ln>
      </dgm:spPr>
      <dgm:t>
        <a:bodyPr/>
        <a:lstStyle/>
        <a:p>
          <a:endParaRPr lang="ru-RU" sz="1500" dirty="0"/>
        </a:p>
      </dgm:t>
    </dgm:pt>
    <dgm:pt modelId="{C479FFA2-6579-4CAF-8AE5-ED8917660707}" type="parTrans" cxnId="{31282139-A21F-4CE6-B556-699D536C3F21}">
      <dgm:prSet/>
      <dgm:spPr/>
      <dgm:t>
        <a:bodyPr/>
        <a:lstStyle/>
        <a:p>
          <a:endParaRPr lang="ru-RU"/>
        </a:p>
      </dgm:t>
    </dgm:pt>
    <dgm:pt modelId="{3E1F5401-CD9D-438E-841E-9BB99431A7BE}" type="sibTrans" cxnId="{31282139-A21F-4CE6-B556-699D536C3F21}">
      <dgm:prSet/>
      <dgm:spPr/>
      <dgm:t>
        <a:bodyPr/>
        <a:lstStyle/>
        <a:p>
          <a:endParaRPr lang="ru-RU"/>
        </a:p>
      </dgm:t>
    </dgm:pt>
    <dgm:pt modelId="{556B4B64-78A4-4101-A138-27742126D397}">
      <dgm:prSet/>
      <dgm:spPr>
        <a:solidFill>
          <a:schemeClr val="accent1">
            <a:lumMod val="20000"/>
            <a:lumOff val="80000"/>
            <a:alpha val="90000"/>
          </a:schemeClr>
        </a:solidFill>
      </dgm:spPr>
      <dgm:t>
        <a:bodyPr/>
        <a:lstStyle/>
        <a:p>
          <a:endParaRPr lang="ru-RU" sz="900" dirty="0"/>
        </a:p>
      </dgm:t>
    </dgm:pt>
    <dgm:pt modelId="{57E0351F-C942-445D-B8D4-30507DEA6C83}" type="parTrans" cxnId="{675C4910-757F-44D7-90CD-676B335BF3FD}">
      <dgm:prSet/>
      <dgm:spPr/>
      <dgm:t>
        <a:bodyPr/>
        <a:lstStyle/>
        <a:p>
          <a:endParaRPr lang="ru-RU"/>
        </a:p>
      </dgm:t>
    </dgm:pt>
    <dgm:pt modelId="{A86C39FB-7F2D-404C-BD50-8D0E40AFBFF3}" type="sibTrans" cxnId="{675C4910-757F-44D7-90CD-676B335BF3FD}">
      <dgm:prSet/>
      <dgm:spPr/>
      <dgm:t>
        <a:bodyPr/>
        <a:lstStyle/>
        <a:p>
          <a:endParaRPr lang="ru-RU"/>
        </a:p>
      </dgm:t>
    </dgm:pt>
    <dgm:pt modelId="{4FF6DA18-CBFF-49D2-A059-3F13CB21D145}">
      <dgm:prSet/>
      <dgm:spPr>
        <a:solidFill>
          <a:schemeClr val="accent1">
            <a:lumMod val="20000"/>
            <a:lumOff val="80000"/>
            <a:alpha val="90000"/>
          </a:schemeClr>
        </a:solidFill>
        <a:ln>
          <a:solidFill>
            <a:schemeClr val="accent1"/>
          </a:solidFill>
        </a:ln>
      </dgm:spPr>
      <dgm:t>
        <a:bodyPr/>
        <a:lstStyle/>
        <a:p>
          <a:endParaRPr lang="ru-RU" sz="900" dirty="0"/>
        </a:p>
      </dgm:t>
    </dgm:pt>
    <dgm:pt modelId="{BA05E4AB-E38F-4C33-B289-1FDD4B69A564}" type="parTrans" cxnId="{BB273A18-E8E6-4C51-B6C4-08E37DC3DCBB}">
      <dgm:prSet/>
      <dgm:spPr/>
      <dgm:t>
        <a:bodyPr/>
        <a:lstStyle/>
        <a:p>
          <a:endParaRPr lang="ru-RU"/>
        </a:p>
      </dgm:t>
    </dgm:pt>
    <dgm:pt modelId="{7D25F864-2D4B-4380-A0C1-CC8DF69636DB}" type="sibTrans" cxnId="{BB273A18-E8E6-4C51-B6C4-08E37DC3DCBB}">
      <dgm:prSet/>
      <dgm:spPr/>
      <dgm:t>
        <a:bodyPr/>
        <a:lstStyle/>
        <a:p>
          <a:endParaRPr lang="ru-RU"/>
        </a:p>
      </dgm:t>
    </dgm:pt>
    <dgm:pt modelId="{7A134703-1A8E-4634-BF86-C0F4943440B4}">
      <dgm:prSet custT="1"/>
      <dgm:spPr/>
      <dgm:t>
        <a:bodyPr/>
        <a:lstStyle/>
        <a:p>
          <a:r>
            <a:rPr lang="ru-RU" sz="2000" b="1" dirty="0" smtClean="0"/>
            <a:t>Метод эвристических заданий</a:t>
          </a:r>
          <a:endParaRPr lang="ru-RU" sz="2000" dirty="0"/>
        </a:p>
      </dgm:t>
    </dgm:pt>
    <dgm:pt modelId="{9F4AB46D-4D7E-42E2-8A9F-AA66AC029821}" type="parTrans" cxnId="{E8FB075A-3FB0-4D49-A7DE-9E30D8DB25D9}">
      <dgm:prSet/>
      <dgm:spPr/>
      <dgm:t>
        <a:bodyPr/>
        <a:lstStyle/>
        <a:p>
          <a:endParaRPr lang="ru-RU"/>
        </a:p>
      </dgm:t>
    </dgm:pt>
    <dgm:pt modelId="{6267F32A-29AC-4665-8116-8933AEA1E8BE}" type="sibTrans" cxnId="{E8FB075A-3FB0-4D49-A7DE-9E30D8DB25D9}">
      <dgm:prSet/>
      <dgm:spPr/>
      <dgm:t>
        <a:bodyPr/>
        <a:lstStyle/>
        <a:p>
          <a:endParaRPr lang="ru-RU"/>
        </a:p>
      </dgm:t>
    </dgm:pt>
    <dgm:pt modelId="{6AC4E40F-F964-4EDF-91BC-1F31FEB9195B}">
      <dgm:prSet custT="1"/>
      <dgm:spPr/>
      <dgm:t>
        <a:bodyPr/>
        <a:lstStyle/>
        <a:p>
          <a:r>
            <a:rPr lang="ru-RU" sz="1100" dirty="0" smtClean="0"/>
            <a:t>Суть эвристического метода заключается в том, что открытие нового закона, правила и тому подобное совершается не учителем, при участии учащихся, а самими учащимися под руководством и с помощью учителя. Формой реализации этого метода является сочетание эвристической беседы и решением проблемных задач и заданий.</a:t>
          </a:r>
          <a:endParaRPr lang="ru-RU" sz="1100" dirty="0"/>
        </a:p>
      </dgm:t>
    </dgm:pt>
    <dgm:pt modelId="{EC5194BA-79DB-4E1B-A7A1-68F9704B3817}" type="parTrans" cxnId="{68DC47B4-B4BE-4A89-907A-7E702AA1EFA8}">
      <dgm:prSet/>
      <dgm:spPr/>
      <dgm:t>
        <a:bodyPr/>
        <a:lstStyle/>
        <a:p>
          <a:endParaRPr lang="ru-RU"/>
        </a:p>
      </dgm:t>
    </dgm:pt>
    <dgm:pt modelId="{B8C61065-D952-4165-8B97-FF070F7906F7}" type="sibTrans" cxnId="{68DC47B4-B4BE-4A89-907A-7E702AA1EFA8}">
      <dgm:prSet/>
      <dgm:spPr/>
      <dgm:t>
        <a:bodyPr/>
        <a:lstStyle/>
        <a:p>
          <a:endParaRPr lang="ru-RU"/>
        </a:p>
      </dgm:t>
    </dgm:pt>
    <dgm:pt modelId="{C6F101E4-ACEE-4B4F-8FE2-E7A1481F31B5}">
      <dgm:prSet custT="1"/>
      <dgm:spPr/>
      <dgm:t>
        <a:bodyPr/>
        <a:lstStyle/>
        <a:p>
          <a:r>
            <a:rPr lang="ru-RU" sz="1800" b="1" dirty="0" smtClean="0"/>
            <a:t>Метод исследовательских заданий</a:t>
          </a:r>
          <a:endParaRPr lang="ru-RU" sz="1800" dirty="0"/>
        </a:p>
      </dgm:t>
    </dgm:pt>
    <dgm:pt modelId="{21BF9A55-6F22-4293-A29A-57127B7ED14A}" type="parTrans" cxnId="{40BF7E24-9032-4372-8661-E162CB65208F}">
      <dgm:prSet/>
      <dgm:spPr/>
      <dgm:t>
        <a:bodyPr/>
        <a:lstStyle/>
        <a:p>
          <a:endParaRPr lang="ru-RU"/>
        </a:p>
      </dgm:t>
    </dgm:pt>
    <dgm:pt modelId="{ED852804-4137-4CA6-92DD-764F748950EC}" type="sibTrans" cxnId="{40BF7E24-9032-4372-8661-E162CB65208F}">
      <dgm:prSet/>
      <dgm:spPr/>
      <dgm:t>
        <a:bodyPr/>
        <a:lstStyle/>
        <a:p>
          <a:endParaRPr lang="ru-RU"/>
        </a:p>
      </dgm:t>
    </dgm:pt>
    <dgm:pt modelId="{73C9D1C5-033F-4A4D-BEE0-86772FA433A0}">
      <dgm:prSet custT="1"/>
      <dgm:spPr/>
      <dgm:t>
        <a:bodyPr/>
        <a:lstStyle/>
        <a:p>
          <a:r>
            <a:rPr lang="ru-RU" sz="1100" dirty="0" smtClean="0"/>
            <a:t>Организуется учителем путем постановки перед учащимися теоретических и практических исследовательских заданий имеющие высокий уровень </a:t>
          </a:r>
          <a:r>
            <a:rPr lang="ru-RU" sz="1100" dirty="0" err="1" smtClean="0"/>
            <a:t>проблемности</a:t>
          </a:r>
          <a:r>
            <a:rPr lang="ru-RU" sz="1100" dirty="0" smtClean="0"/>
            <a:t>. Ученик совершает логические операции самостоятельно, раскрывая сущность нового понятия и нового способа действия. По форме организации исследовательские работы могут быть разнообразны: ученический эксперимент, экскурсия и сбор фактов, беседы с населением, подготовка доклада, конструирование и модулирование.</a:t>
          </a:r>
          <a:endParaRPr lang="ru-RU" sz="1100" dirty="0"/>
        </a:p>
      </dgm:t>
    </dgm:pt>
    <dgm:pt modelId="{8ECE5C63-8396-4326-8E63-36526FB60380}" type="parTrans" cxnId="{D1BC36A2-BC78-4094-8688-B4B8F23A8A78}">
      <dgm:prSet/>
      <dgm:spPr/>
      <dgm:t>
        <a:bodyPr/>
        <a:lstStyle/>
        <a:p>
          <a:endParaRPr lang="ru-RU"/>
        </a:p>
      </dgm:t>
    </dgm:pt>
    <dgm:pt modelId="{3B3BA9ED-467C-43BA-8A18-63F505B08974}" type="sibTrans" cxnId="{D1BC36A2-BC78-4094-8688-B4B8F23A8A78}">
      <dgm:prSet/>
      <dgm:spPr/>
      <dgm:t>
        <a:bodyPr/>
        <a:lstStyle/>
        <a:p>
          <a:endParaRPr lang="ru-RU"/>
        </a:p>
      </dgm:t>
    </dgm:pt>
    <dgm:pt modelId="{42F28A5B-B1AF-4AC5-BCA2-DEEF89AB7711}">
      <dgm:prSet/>
      <dgm:spPr/>
      <dgm:t>
        <a:bodyPr/>
        <a:lstStyle/>
        <a:p>
          <a:r>
            <a:rPr lang="ru-RU" sz="1500" b="1" dirty="0" smtClean="0"/>
            <a:t>Метод программированных заданий</a:t>
          </a:r>
          <a:endParaRPr lang="ru-RU" sz="1500" dirty="0"/>
        </a:p>
      </dgm:t>
    </dgm:pt>
    <dgm:pt modelId="{836C3AD6-34C4-48D4-90FE-8DCAF1D829D7}" type="parTrans" cxnId="{F0E5F68B-4E0F-4915-AABA-C9A258B007B5}">
      <dgm:prSet/>
      <dgm:spPr/>
      <dgm:t>
        <a:bodyPr/>
        <a:lstStyle/>
        <a:p>
          <a:endParaRPr lang="ru-RU"/>
        </a:p>
      </dgm:t>
    </dgm:pt>
    <dgm:pt modelId="{FD4EC80A-B8ED-407C-9299-41476C0B8392}" type="sibTrans" cxnId="{F0E5F68B-4E0F-4915-AABA-C9A258B007B5}">
      <dgm:prSet/>
      <dgm:spPr/>
      <dgm:t>
        <a:bodyPr/>
        <a:lstStyle/>
        <a:p>
          <a:endParaRPr lang="ru-RU"/>
        </a:p>
      </dgm:t>
    </dgm:pt>
    <dgm:pt modelId="{1DEAE158-3A0D-4431-9694-4BBC409BF09F}">
      <dgm:prSet custT="1"/>
      <dgm:spPr/>
      <dgm:t>
        <a:bodyPr/>
        <a:lstStyle/>
        <a:p>
          <a:r>
            <a:rPr lang="ru-RU" sz="1100" b="0" dirty="0" smtClean="0"/>
            <a:t>Это метод, при котором учащиеся с помощью, особым образом, подготовленных дидактических средств может приобретать новые знания и новые действия.</a:t>
          </a:r>
          <a:endParaRPr lang="ru-RU" sz="1100" b="0" dirty="0"/>
        </a:p>
      </dgm:t>
    </dgm:pt>
    <dgm:pt modelId="{BC415FBE-0567-41C2-A322-699DC8E1BFCB}" type="parTrans" cxnId="{3083E237-7CE4-42DE-80E2-2F1848E7CAC1}">
      <dgm:prSet/>
      <dgm:spPr/>
      <dgm:t>
        <a:bodyPr/>
        <a:lstStyle/>
        <a:p>
          <a:endParaRPr lang="ru-RU"/>
        </a:p>
      </dgm:t>
    </dgm:pt>
    <dgm:pt modelId="{21A259FD-BC98-4CF8-869A-E0F544827619}" type="sibTrans" cxnId="{3083E237-7CE4-42DE-80E2-2F1848E7CAC1}">
      <dgm:prSet/>
      <dgm:spPr/>
      <dgm:t>
        <a:bodyPr/>
        <a:lstStyle/>
        <a:p>
          <a:endParaRPr lang="ru-RU"/>
        </a:p>
      </dgm:t>
    </dgm:pt>
    <dgm:pt modelId="{8E34CB21-FE43-4531-9506-9B362666DAF6}" type="pres">
      <dgm:prSet presAssocID="{0193913A-060B-4A7E-B7F3-3AC1AB1AB641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5740878-A9B6-40AF-BF25-E2D8BFCF3DA9}" type="pres">
      <dgm:prSet presAssocID="{00B9A5B6-4D8D-43CB-BA89-8F3AD3E7DC8B}" presName="composite" presStyleCnt="0"/>
      <dgm:spPr/>
    </dgm:pt>
    <dgm:pt modelId="{097F3B21-2416-4191-B2A2-824C7E8FADD4}" type="pres">
      <dgm:prSet presAssocID="{00B9A5B6-4D8D-43CB-BA89-8F3AD3E7DC8B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A53C62-9D18-4AAB-8765-9C2974E18D25}" type="pres">
      <dgm:prSet presAssocID="{00B9A5B6-4D8D-43CB-BA89-8F3AD3E7DC8B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237B40-B8FF-495A-A2CD-1CA346AEA02B}" type="pres">
      <dgm:prSet presAssocID="{062F0CD5-74A5-459D-8418-5B4CD19E3039}" presName="sp" presStyleCnt="0"/>
      <dgm:spPr/>
    </dgm:pt>
    <dgm:pt modelId="{31D4C1F9-C8D4-4989-9609-25287614D1D7}" type="pres">
      <dgm:prSet presAssocID="{FF96EB7D-5BCA-497B-A554-DDB1ED025F9C}" presName="composite" presStyleCnt="0"/>
      <dgm:spPr/>
    </dgm:pt>
    <dgm:pt modelId="{D94A8C75-96EC-4D96-9F25-E259A14060A9}" type="pres">
      <dgm:prSet presAssocID="{FF96EB7D-5BCA-497B-A554-DDB1ED025F9C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A886D5-DD3D-4258-8E39-64EDA761EA70}" type="pres">
      <dgm:prSet presAssocID="{FF96EB7D-5BCA-497B-A554-DDB1ED025F9C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631DEA-59C5-42E8-B61D-03C8B95B55A2}" type="pres">
      <dgm:prSet presAssocID="{64DDADBC-5E07-4ACD-AB47-FE845221EDA8}" presName="sp" presStyleCnt="0"/>
      <dgm:spPr/>
    </dgm:pt>
    <dgm:pt modelId="{25DDEAE0-28D2-4EBA-BE9B-D85E6839D4BA}" type="pres">
      <dgm:prSet presAssocID="{69BCA54B-F878-49FC-A8F1-79D6DDEEF59F}" presName="composite" presStyleCnt="0"/>
      <dgm:spPr/>
    </dgm:pt>
    <dgm:pt modelId="{3110B5D6-3E03-4696-8078-501C32A3A95A}" type="pres">
      <dgm:prSet presAssocID="{69BCA54B-F878-49FC-A8F1-79D6DDEEF59F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B47A6D-25D3-4BFD-A726-649A42B6D16F}" type="pres">
      <dgm:prSet presAssocID="{69BCA54B-F878-49FC-A8F1-79D6DDEEF59F}" presName="descendantText" presStyleLbl="alignAcc1" presStyleIdx="2" presStyleCnt="3" custLinFactNeighborX="0" custLinFactNeighborY="197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8DC47B4-B4BE-4A89-907A-7E702AA1EFA8}" srcId="{00B9A5B6-4D8D-43CB-BA89-8F3AD3E7DC8B}" destId="{6AC4E40F-F964-4EDF-91BC-1F31FEB9195B}" srcOrd="2" destOrd="0" parTransId="{EC5194BA-79DB-4E1B-A7A1-68F9704B3817}" sibTransId="{B8C61065-D952-4165-8B97-FF070F7906F7}"/>
    <dgm:cxn modelId="{55D405BB-5C27-4D6A-8EA6-B70F9E704D36}" type="presOf" srcId="{C6F101E4-ACEE-4B4F-8FE2-E7A1481F31B5}" destId="{30A886D5-DD3D-4258-8E39-64EDA761EA70}" srcOrd="0" destOrd="1" presId="urn:microsoft.com/office/officeart/2005/8/layout/chevron2"/>
    <dgm:cxn modelId="{3083E237-7CE4-42DE-80E2-2F1848E7CAC1}" srcId="{69BCA54B-F878-49FC-A8F1-79D6DDEEF59F}" destId="{1DEAE158-3A0D-4431-9694-4BBC409BF09F}" srcOrd="2" destOrd="0" parTransId="{BC415FBE-0567-41C2-A322-699DC8E1BFCB}" sibTransId="{21A259FD-BC98-4CF8-869A-E0F544827619}"/>
    <dgm:cxn modelId="{3BC4E5EB-F905-4D4B-8138-5446F74A90F1}" type="presOf" srcId="{7A134703-1A8E-4634-BF86-C0F4943440B4}" destId="{25A53C62-9D18-4AAB-8765-9C2974E18D25}" srcOrd="0" destOrd="1" presId="urn:microsoft.com/office/officeart/2005/8/layout/chevron2"/>
    <dgm:cxn modelId="{3E7C830A-F9E5-4A43-8DD3-4685D6F965DE}" type="presOf" srcId="{6AC4E40F-F964-4EDF-91BC-1F31FEB9195B}" destId="{25A53C62-9D18-4AAB-8765-9C2974E18D25}" srcOrd="0" destOrd="2" presId="urn:microsoft.com/office/officeart/2005/8/layout/chevron2"/>
    <dgm:cxn modelId="{AADCC312-EE45-4652-A439-1932A868F6BB}" type="presOf" srcId="{4FF6DA18-CBFF-49D2-A059-3F13CB21D145}" destId="{30A886D5-DD3D-4258-8E39-64EDA761EA70}" srcOrd="0" destOrd="0" presId="urn:microsoft.com/office/officeart/2005/8/layout/chevron2"/>
    <dgm:cxn modelId="{3E26741C-8F4A-4CD9-98DC-F99D45CFA67E}" type="presOf" srcId="{73C9D1C5-033F-4A4D-BEE0-86772FA433A0}" destId="{30A886D5-DD3D-4258-8E39-64EDA761EA70}" srcOrd="0" destOrd="2" presId="urn:microsoft.com/office/officeart/2005/8/layout/chevron2"/>
    <dgm:cxn modelId="{675C4910-757F-44D7-90CD-676B335BF3FD}" srcId="{00B9A5B6-4D8D-43CB-BA89-8F3AD3E7DC8B}" destId="{556B4B64-78A4-4101-A138-27742126D397}" srcOrd="0" destOrd="0" parTransId="{57E0351F-C942-445D-B8D4-30507DEA6C83}" sibTransId="{A86C39FB-7F2D-404C-BD50-8D0E40AFBFF3}"/>
    <dgm:cxn modelId="{9CC18821-6D2F-40C1-AA58-A1801431AC53}" type="presOf" srcId="{42F28A5B-B1AF-4AC5-BCA2-DEEF89AB7711}" destId="{2EB47A6D-25D3-4BFD-A726-649A42B6D16F}" srcOrd="0" destOrd="1" presId="urn:microsoft.com/office/officeart/2005/8/layout/chevron2"/>
    <dgm:cxn modelId="{816FC408-C457-4D48-9B4A-70642F34A10E}" type="presOf" srcId="{D4E94D7A-7BD2-4F51-834B-E7F473DF9136}" destId="{2EB47A6D-25D3-4BFD-A726-649A42B6D16F}" srcOrd="0" destOrd="0" presId="urn:microsoft.com/office/officeart/2005/8/layout/chevron2"/>
    <dgm:cxn modelId="{31282139-A21F-4CE6-B556-699D536C3F21}" srcId="{69BCA54B-F878-49FC-A8F1-79D6DDEEF59F}" destId="{D4E94D7A-7BD2-4F51-834B-E7F473DF9136}" srcOrd="0" destOrd="0" parTransId="{C479FFA2-6579-4CAF-8AE5-ED8917660707}" sibTransId="{3E1F5401-CD9D-438E-841E-9BB99431A7BE}"/>
    <dgm:cxn modelId="{919F4C06-6D80-49A1-9B34-D6A96EBBA118}" type="presOf" srcId="{69BCA54B-F878-49FC-A8F1-79D6DDEEF59F}" destId="{3110B5D6-3E03-4696-8078-501C32A3A95A}" srcOrd="0" destOrd="0" presId="urn:microsoft.com/office/officeart/2005/8/layout/chevron2"/>
    <dgm:cxn modelId="{F0E5F68B-4E0F-4915-AABA-C9A258B007B5}" srcId="{69BCA54B-F878-49FC-A8F1-79D6DDEEF59F}" destId="{42F28A5B-B1AF-4AC5-BCA2-DEEF89AB7711}" srcOrd="1" destOrd="0" parTransId="{836C3AD6-34C4-48D4-90FE-8DCAF1D829D7}" sibTransId="{FD4EC80A-B8ED-407C-9299-41476C0B8392}"/>
    <dgm:cxn modelId="{B380F207-B7E5-4A77-83C3-0C7EB88FF509}" type="presOf" srcId="{FF96EB7D-5BCA-497B-A554-DDB1ED025F9C}" destId="{D94A8C75-96EC-4D96-9F25-E259A14060A9}" srcOrd="0" destOrd="0" presId="urn:microsoft.com/office/officeart/2005/8/layout/chevron2"/>
    <dgm:cxn modelId="{53B9DEB0-8BD3-42B4-B3AF-501E52111AE8}" type="presOf" srcId="{00B9A5B6-4D8D-43CB-BA89-8F3AD3E7DC8B}" destId="{097F3B21-2416-4191-B2A2-824C7E8FADD4}" srcOrd="0" destOrd="0" presId="urn:microsoft.com/office/officeart/2005/8/layout/chevron2"/>
    <dgm:cxn modelId="{A2F493D2-A85F-49BA-9B78-730FD8502A23}" type="presOf" srcId="{0193913A-060B-4A7E-B7F3-3AC1AB1AB641}" destId="{8E34CB21-FE43-4531-9506-9B362666DAF6}" srcOrd="0" destOrd="0" presId="urn:microsoft.com/office/officeart/2005/8/layout/chevron2"/>
    <dgm:cxn modelId="{52B546B8-2A32-4237-ABC0-7F4880496B38}" type="presOf" srcId="{1DEAE158-3A0D-4431-9694-4BBC409BF09F}" destId="{2EB47A6D-25D3-4BFD-A726-649A42B6D16F}" srcOrd="0" destOrd="2" presId="urn:microsoft.com/office/officeart/2005/8/layout/chevron2"/>
    <dgm:cxn modelId="{BB273A18-E8E6-4C51-B6C4-08E37DC3DCBB}" srcId="{FF96EB7D-5BCA-497B-A554-DDB1ED025F9C}" destId="{4FF6DA18-CBFF-49D2-A059-3F13CB21D145}" srcOrd="0" destOrd="0" parTransId="{BA05E4AB-E38F-4C33-B289-1FDD4B69A564}" sibTransId="{7D25F864-2D4B-4380-A0C1-CC8DF69636DB}"/>
    <dgm:cxn modelId="{7225C215-70AC-4B03-BED7-3E6FEDE79D41}" srcId="{0193913A-060B-4A7E-B7F3-3AC1AB1AB641}" destId="{FF96EB7D-5BCA-497B-A554-DDB1ED025F9C}" srcOrd="1" destOrd="0" parTransId="{58895EC1-D337-4D08-A9AA-52E9D46494FB}" sibTransId="{64DDADBC-5E07-4ACD-AB47-FE845221EDA8}"/>
    <dgm:cxn modelId="{6DF995D2-263E-4D53-B78F-776BB6103441}" srcId="{0193913A-060B-4A7E-B7F3-3AC1AB1AB641}" destId="{69BCA54B-F878-49FC-A8F1-79D6DDEEF59F}" srcOrd="2" destOrd="0" parTransId="{2B00273D-E08D-4144-9B2B-980AAA20F4DA}" sibTransId="{5FD8A829-6FA6-4A71-B1F2-FF89B6C2C4E5}"/>
    <dgm:cxn modelId="{0142CB8F-B0FC-46AA-A9E9-760DA17071DB}" srcId="{0193913A-060B-4A7E-B7F3-3AC1AB1AB641}" destId="{00B9A5B6-4D8D-43CB-BA89-8F3AD3E7DC8B}" srcOrd="0" destOrd="0" parTransId="{D82A61A7-E3AF-4EE5-949F-06D999021D99}" sibTransId="{062F0CD5-74A5-459D-8418-5B4CD19E3039}"/>
    <dgm:cxn modelId="{40BF7E24-9032-4372-8661-E162CB65208F}" srcId="{FF96EB7D-5BCA-497B-A554-DDB1ED025F9C}" destId="{C6F101E4-ACEE-4B4F-8FE2-E7A1481F31B5}" srcOrd="1" destOrd="0" parTransId="{21BF9A55-6F22-4293-A29A-57127B7ED14A}" sibTransId="{ED852804-4137-4CA6-92DD-764F748950EC}"/>
    <dgm:cxn modelId="{D1BC36A2-BC78-4094-8688-B4B8F23A8A78}" srcId="{FF96EB7D-5BCA-497B-A554-DDB1ED025F9C}" destId="{73C9D1C5-033F-4A4D-BEE0-86772FA433A0}" srcOrd="2" destOrd="0" parTransId="{8ECE5C63-8396-4326-8E63-36526FB60380}" sibTransId="{3B3BA9ED-467C-43BA-8A18-63F505B08974}"/>
    <dgm:cxn modelId="{BA3F7DEA-3F53-4A77-80C2-24CC33FD8835}" type="presOf" srcId="{556B4B64-78A4-4101-A138-27742126D397}" destId="{25A53C62-9D18-4AAB-8765-9C2974E18D25}" srcOrd="0" destOrd="0" presId="urn:microsoft.com/office/officeart/2005/8/layout/chevron2"/>
    <dgm:cxn modelId="{E8FB075A-3FB0-4D49-A7DE-9E30D8DB25D9}" srcId="{00B9A5B6-4D8D-43CB-BA89-8F3AD3E7DC8B}" destId="{7A134703-1A8E-4634-BF86-C0F4943440B4}" srcOrd="1" destOrd="0" parTransId="{9F4AB46D-4D7E-42E2-8A9F-AA66AC029821}" sibTransId="{6267F32A-29AC-4665-8116-8933AEA1E8BE}"/>
    <dgm:cxn modelId="{51C1AD72-E944-4430-9F8D-4203ACEF4D2E}" type="presParOf" srcId="{8E34CB21-FE43-4531-9506-9B362666DAF6}" destId="{45740878-A9B6-40AF-BF25-E2D8BFCF3DA9}" srcOrd="0" destOrd="0" presId="urn:microsoft.com/office/officeart/2005/8/layout/chevron2"/>
    <dgm:cxn modelId="{F22E2077-06C5-47F7-9F84-28BC9D3196F3}" type="presParOf" srcId="{45740878-A9B6-40AF-BF25-E2D8BFCF3DA9}" destId="{097F3B21-2416-4191-B2A2-824C7E8FADD4}" srcOrd="0" destOrd="0" presId="urn:microsoft.com/office/officeart/2005/8/layout/chevron2"/>
    <dgm:cxn modelId="{6EBD583D-F0DA-4135-8B81-CFF9598383C2}" type="presParOf" srcId="{45740878-A9B6-40AF-BF25-E2D8BFCF3DA9}" destId="{25A53C62-9D18-4AAB-8765-9C2974E18D25}" srcOrd="1" destOrd="0" presId="urn:microsoft.com/office/officeart/2005/8/layout/chevron2"/>
    <dgm:cxn modelId="{767C70BB-5FB9-41B5-A847-CA4CDCFA1562}" type="presParOf" srcId="{8E34CB21-FE43-4531-9506-9B362666DAF6}" destId="{88237B40-B8FF-495A-A2CD-1CA346AEA02B}" srcOrd="1" destOrd="0" presId="urn:microsoft.com/office/officeart/2005/8/layout/chevron2"/>
    <dgm:cxn modelId="{EE12FEBB-5060-4FBE-BFFC-CF5CADD18421}" type="presParOf" srcId="{8E34CB21-FE43-4531-9506-9B362666DAF6}" destId="{31D4C1F9-C8D4-4989-9609-25287614D1D7}" srcOrd="2" destOrd="0" presId="urn:microsoft.com/office/officeart/2005/8/layout/chevron2"/>
    <dgm:cxn modelId="{2F274164-41F2-4CB9-B33E-5E66A3042194}" type="presParOf" srcId="{31D4C1F9-C8D4-4989-9609-25287614D1D7}" destId="{D94A8C75-96EC-4D96-9F25-E259A14060A9}" srcOrd="0" destOrd="0" presId="urn:microsoft.com/office/officeart/2005/8/layout/chevron2"/>
    <dgm:cxn modelId="{D22AA131-E885-437C-ACB6-7FA56A691596}" type="presParOf" srcId="{31D4C1F9-C8D4-4989-9609-25287614D1D7}" destId="{30A886D5-DD3D-4258-8E39-64EDA761EA70}" srcOrd="1" destOrd="0" presId="urn:microsoft.com/office/officeart/2005/8/layout/chevron2"/>
    <dgm:cxn modelId="{42CF5AA2-FC59-446A-988D-733DD285C012}" type="presParOf" srcId="{8E34CB21-FE43-4531-9506-9B362666DAF6}" destId="{AF631DEA-59C5-42E8-B61D-03C8B95B55A2}" srcOrd="3" destOrd="0" presId="urn:microsoft.com/office/officeart/2005/8/layout/chevron2"/>
    <dgm:cxn modelId="{72F65B13-A139-4764-95F0-631289C59FB7}" type="presParOf" srcId="{8E34CB21-FE43-4531-9506-9B362666DAF6}" destId="{25DDEAE0-28D2-4EBA-BE9B-D85E6839D4BA}" srcOrd="4" destOrd="0" presId="urn:microsoft.com/office/officeart/2005/8/layout/chevron2"/>
    <dgm:cxn modelId="{31C99399-5BE1-4AC9-8C92-D4FF0579AA73}" type="presParOf" srcId="{25DDEAE0-28D2-4EBA-BE9B-D85E6839D4BA}" destId="{3110B5D6-3E03-4696-8078-501C32A3A95A}" srcOrd="0" destOrd="0" presId="urn:microsoft.com/office/officeart/2005/8/layout/chevron2"/>
    <dgm:cxn modelId="{5B9B53F5-5A20-4226-A748-5ECF6D2573CD}" type="presParOf" srcId="{25DDEAE0-28D2-4EBA-BE9B-D85E6839D4BA}" destId="{2EB47A6D-25D3-4BFD-A726-649A42B6D16F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7F3B21-2416-4191-B2A2-824C7E8FADD4}">
      <dsp:nvSpPr>
        <dsp:cNvPr id="0" name=""/>
        <dsp:cNvSpPr/>
      </dsp:nvSpPr>
      <dsp:spPr>
        <a:xfrm rot="5400000">
          <a:off x="-245395" y="248052"/>
          <a:ext cx="1635968" cy="1145177"/>
        </a:xfrm>
        <a:prstGeom prst="chevron">
          <a:avLst/>
        </a:prstGeom>
        <a:solidFill>
          <a:schemeClr val="accent6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100" kern="1200" dirty="0"/>
        </a:p>
      </dsp:txBody>
      <dsp:txXfrm rot="-5400000">
        <a:off x="1" y="575246"/>
        <a:ext cx="1145177" cy="490791"/>
      </dsp:txXfrm>
    </dsp:sp>
    <dsp:sp modelId="{25A53C62-9D18-4AAB-8765-9C2974E18D25}">
      <dsp:nvSpPr>
        <dsp:cNvPr id="0" name=""/>
        <dsp:cNvSpPr/>
      </dsp:nvSpPr>
      <dsp:spPr>
        <a:xfrm rot="5400000">
          <a:off x="4155699" y="-3007863"/>
          <a:ext cx="1063379" cy="7084422"/>
        </a:xfrm>
        <a:prstGeom prst="round2SameRect">
          <a:avLst/>
        </a:prstGeom>
        <a:solidFill>
          <a:schemeClr val="accent1">
            <a:lumMod val="20000"/>
            <a:lumOff val="80000"/>
            <a:alpha val="9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/>
            <a:t>Метод монологического изложения </a:t>
          </a:r>
          <a:r>
            <a:rPr lang="ru-RU" sz="1000" kern="1200" dirty="0" smtClean="0"/>
            <a:t>При монологическом методе учитель сам объясняет сущность новых понятий, фактов, дает учащимся готовые выводы науки, но это делается в условиях проблемной ситуации форма изложения - рассказ, лекция.</a:t>
          </a:r>
          <a:endParaRPr lang="ru-RU" sz="1000" kern="1200" dirty="0"/>
        </a:p>
      </dsp:txBody>
      <dsp:txXfrm rot="-5400000">
        <a:off x="1145178" y="54568"/>
        <a:ext cx="7032512" cy="959559"/>
      </dsp:txXfrm>
    </dsp:sp>
    <dsp:sp modelId="{D94A8C75-96EC-4D96-9F25-E259A14060A9}">
      <dsp:nvSpPr>
        <dsp:cNvPr id="0" name=""/>
        <dsp:cNvSpPr/>
      </dsp:nvSpPr>
      <dsp:spPr>
        <a:xfrm rot="5400000">
          <a:off x="-245395" y="1690392"/>
          <a:ext cx="1635968" cy="1145177"/>
        </a:xfrm>
        <a:prstGeom prst="chevron">
          <a:avLst/>
        </a:prstGeom>
        <a:solidFill>
          <a:schemeClr val="accent6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100" kern="1200" dirty="0"/>
        </a:p>
      </dsp:txBody>
      <dsp:txXfrm rot="-5400000">
        <a:off x="1" y="2017586"/>
        <a:ext cx="1145177" cy="490791"/>
      </dsp:txXfrm>
    </dsp:sp>
    <dsp:sp modelId="{30A886D5-DD3D-4258-8E39-64EDA761EA70}">
      <dsp:nvSpPr>
        <dsp:cNvPr id="0" name=""/>
        <dsp:cNvSpPr/>
      </dsp:nvSpPr>
      <dsp:spPr>
        <a:xfrm rot="5400000">
          <a:off x="4155699" y="-1565524"/>
          <a:ext cx="1063379" cy="7084422"/>
        </a:xfrm>
        <a:prstGeom prst="round2SameRect">
          <a:avLst/>
        </a:prstGeom>
        <a:solidFill>
          <a:schemeClr val="accent1">
            <a:lumMod val="20000"/>
            <a:lumOff val="80000"/>
            <a:alpha val="90000"/>
          </a:schemeClr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/>
            <a:t>Методы рассуждающего изложения </a:t>
          </a:r>
          <a:endParaRPr lang="ru-RU" sz="18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kern="1200" smtClean="0"/>
            <a:t>Первый вариант - создав проблемную ситуацию, учитель анализирует фактический материал, делает выводы и обобщения.</a:t>
          </a:r>
          <a:endParaRPr lang="ru-RU" sz="1000" kern="120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kern="1200" smtClean="0"/>
            <a:t>Второй вариант - излагая тему, учитель пытается путем поиска и открытия ученого, то есть он как бы создает искусственную логику научного поиска путем построения суждений и умозаключений на основе логики познавательного процесса. Форма - беседа лекция.</a:t>
          </a:r>
          <a:endParaRPr lang="ru-RU" sz="1000" kern="1200"/>
        </a:p>
      </dsp:txBody>
      <dsp:txXfrm rot="-5400000">
        <a:off x="1145178" y="1496907"/>
        <a:ext cx="7032512" cy="959559"/>
      </dsp:txXfrm>
    </dsp:sp>
    <dsp:sp modelId="{3110B5D6-3E03-4696-8078-501C32A3A95A}">
      <dsp:nvSpPr>
        <dsp:cNvPr id="0" name=""/>
        <dsp:cNvSpPr/>
      </dsp:nvSpPr>
      <dsp:spPr>
        <a:xfrm rot="5400000">
          <a:off x="-245395" y="3132732"/>
          <a:ext cx="1635968" cy="1145177"/>
        </a:xfrm>
        <a:prstGeom prst="chevron">
          <a:avLst/>
        </a:prstGeom>
        <a:solidFill>
          <a:schemeClr val="accent6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100" kern="1200" dirty="0"/>
        </a:p>
      </dsp:txBody>
      <dsp:txXfrm rot="-5400000">
        <a:off x="1" y="3459926"/>
        <a:ext cx="1145177" cy="490791"/>
      </dsp:txXfrm>
    </dsp:sp>
    <dsp:sp modelId="{2EB47A6D-25D3-4BFD-A726-649A42B6D16F}">
      <dsp:nvSpPr>
        <dsp:cNvPr id="0" name=""/>
        <dsp:cNvSpPr/>
      </dsp:nvSpPr>
      <dsp:spPr>
        <a:xfrm rot="5400000">
          <a:off x="4155699" y="-102235"/>
          <a:ext cx="1063379" cy="7084422"/>
        </a:xfrm>
        <a:prstGeom prst="round2SameRect">
          <a:avLst/>
        </a:prstGeom>
        <a:solidFill>
          <a:schemeClr val="accent1">
            <a:lumMod val="20000"/>
            <a:lumOff val="80000"/>
            <a:alpha val="90000"/>
          </a:schemeClr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/>
            <a:t>Метод диалогического изложения</a:t>
          </a:r>
          <a:endParaRPr lang="ru-RU" sz="16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kern="1200" smtClean="0"/>
            <a:t>Представляет диалог учителя с коллективом учащихся. Учитель в созданной им проблемной ситуации сам ставит проблему и решает её, но с помощью учащихся, то есть они активно участвуют в постановке проблемы выдвижения предположений, и доказательства гипотез. Деятельности учащихся присуще сочетание репродуктивного и частично-поискового методов обучения. Основы формы преподавания - поисковая беседа, рассказ.</a:t>
          </a:r>
          <a:endParaRPr lang="ru-RU" sz="1000" kern="1200"/>
        </a:p>
      </dsp:txBody>
      <dsp:txXfrm rot="-5400000">
        <a:off x="1145178" y="2960196"/>
        <a:ext cx="7032512" cy="95955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7F3B21-2416-4191-B2A2-824C7E8FADD4}">
      <dsp:nvSpPr>
        <dsp:cNvPr id="0" name=""/>
        <dsp:cNvSpPr/>
      </dsp:nvSpPr>
      <dsp:spPr>
        <a:xfrm rot="5400000">
          <a:off x="-245395" y="248052"/>
          <a:ext cx="1635968" cy="1145177"/>
        </a:xfrm>
        <a:prstGeom prst="chevron">
          <a:avLst/>
        </a:prstGeom>
        <a:solidFill>
          <a:schemeClr val="accent6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100" kern="1200" dirty="0"/>
        </a:p>
      </dsp:txBody>
      <dsp:txXfrm rot="-5400000">
        <a:off x="1" y="575246"/>
        <a:ext cx="1145177" cy="490791"/>
      </dsp:txXfrm>
    </dsp:sp>
    <dsp:sp modelId="{25A53C62-9D18-4AAB-8765-9C2974E18D25}">
      <dsp:nvSpPr>
        <dsp:cNvPr id="0" name=""/>
        <dsp:cNvSpPr/>
      </dsp:nvSpPr>
      <dsp:spPr>
        <a:xfrm rot="5400000">
          <a:off x="4155699" y="-3007863"/>
          <a:ext cx="1063379" cy="7084422"/>
        </a:xfrm>
        <a:prstGeom prst="round2SameRect">
          <a:avLst/>
        </a:prstGeom>
        <a:solidFill>
          <a:schemeClr val="accent1">
            <a:lumMod val="20000"/>
            <a:lumOff val="80000"/>
            <a:alpha val="9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9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/>
            <a:t>Метод эвристических заданий</a:t>
          </a:r>
          <a:endParaRPr lang="ru-RU" sz="20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kern="1200" dirty="0" smtClean="0"/>
            <a:t>Суть эвристического метода заключается в том, что открытие нового закона, правила и тому подобное совершается не учителем, при участии учащихся, а самими учащимися под руководством и с помощью учителя. Формой реализации этого метода является сочетание эвристической беседы и решением проблемных задач и заданий.</a:t>
          </a:r>
          <a:endParaRPr lang="ru-RU" sz="1100" kern="1200" dirty="0"/>
        </a:p>
      </dsp:txBody>
      <dsp:txXfrm rot="-5400000">
        <a:off x="1145178" y="54568"/>
        <a:ext cx="7032512" cy="959559"/>
      </dsp:txXfrm>
    </dsp:sp>
    <dsp:sp modelId="{D94A8C75-96EC-4D96-9F25-E259A14060A9}">
      <dsp:nvSpPr>
        <dsp:cNvPr id="0" name=""/>
        <dsp:cNvSpPr/>
      </dsp:nvSpPr>
      <dsp:spPr>
        <a:xfrm rot="5400000">
          <a:off x="-245395" y="1690392"/>
          <a:ext cx="1635968" cy="1145177"/>
        </a:xfrm>
        <a:prstGeom prst="chevron">
          <a:avLst/>
        </a:prstGeom>
        <a:solidFill>
          <a:schemeClr val="accent6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100" kern="1200" dirty="0"/>
        </a:p>
      </dsp:txBody>
      <dsp:txXfrm rot="-5400000">
        <a:off x="1" y="2017586"/>
        <a:ext cx="1145177" cy="490791"/>
      </dsp:txXfrm>
    </dsp:sp>
    <dsp:sp modelId="{30A886D5-DD3D-4258-8E39-64EDA761EA70}">
      <dsp:nvSpPr>
        <dsp:cNvPr id="0" name=""/>
        <dsp:cNvSpPr/>
      </dsp:nvSpPr>
      <dsp:spPr>
        <a:xfrm rot="5400000">
          <a:off x="4155699" y="-1565524"/>
          <a:ext cx="1063379" cy="7084422"/>
        </a:xfrm>
        <a:prstGeom prst="round2SameRect">
          <a:avLst/>
        </a:prstGeom>
        <a:solidFill>
          <a:schemeClr val="accent1">
            <a:lumMod val="20000"/>
            <a:lumOff val="80000"/>
            <a:alpha val="90000"/>
          </a:schemeClr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9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/>
            <a:t>Метод исследовательских заданий</a:t>
          </a:r>
          <a:endParaRPr lang="ru-RU" sz="18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kern="1200" dirty="0" smtClean="0"/>
            <a:t>Организуется учителем путем постановки перед учащимися теоретических и практических исследовательских заданий имеющие высокий уровень </a:t>
          </a:r>
          <a:r>
            <a:rPr lang="ru-RU" sz="1100" kern="1200" dirty="0" err="1" smtClean="0"/>
            <a:t>проблемности</a:t>
          </a:r>
          <a:r>
            <a:rPr lang="ru-RU" sz="1100" kern="1200" dirty="0" smtClean="0"/>
            <a:t>. Ученик совершает логические операции самостоятельно, раскрывая сущность нового понятия и нового способа действия. По форме организации исследовательские работы могут быть разнообразны: ученический эксперимент, экскурсия и сбор фактов, беседы с населением, подготовка доклада, конструирование и модулирование.</a:t>
          </a:r>
          <a:endParaRPr lang="ru-RU" sz="1100" kern="1200" dirty="0"/>
        </a:p>
      </dsp:txBody>
      <dsp:txXfrm rot="-5400000">
        <a:off x="1145178" y="1496907"/>
        <a:ext cx="7032512" cy="959559"/>
      </dsp:txXfrm>
    </dsp:sp>
    <dsp:sp modelId="{3110B5D6-3E03-4696-8078-501C32A3A95A}">
      <dsp:nvSpPr>
        <dsp:cNvPr id="0" name=""/>
        <dsp:cNvSpPr/>
      </dsp:nvSpPr>
      <dsp:spPr>
        <a:xfrm rot="5400000">
          <a:off x="-245395" y="3132732"/>
          <a:ext cx="1635968" cy="1145177"/>
        </a:xfrm>
        <a:prstGeom prst="chevron">
          <a:avLst/>
        </a:prstGeom>
        <a:solidFill>
          <a:schemeClr val="accent6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100" kern="1200" dirty="0"/>
        </a:p>
      </dsp:txBody>
      <dsp:txXfrm rot="-5400000">
        <a:off x="1" y="3459926"/>
        <a:ext cx="1145177" cy="490791"/>
      </dsp:txXfrm>
    </dsp:sp>
    <dsp:sp modelId="{2EB47A6D-25D3-4BFD-A726-649A42B6D16F}">
      <dsp:nvSpPr>
        <dsp:cNvPr id="0" name=""/>
        <dsp:cNvSpPr/>
      </dsp:nvSpPr>
      <dsp:spPr>
        <a:xfrm rot="5400000">
          <a:off x="4155699" y="-102235"/>
          <a:ext cx="1063379" cy="7084422"/>
        </a:xfrm>
        <a:prstGeom prst="round2SameRect">
          <a:avLst/>
        </a:prstGeom>
        <a:solidFill>
          <a:schemeClr val="accent1">
            <a:lumMod val="20000"/>
            <a:lumOff val="80000"/>
            <a:alpha val="90000"/>
          </a:schemeClr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6985" rIns="6985" bIns="698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b="1" kern="1200" dirty="0" smtClean="0"/>
            <a:t>Метод программированных заданий</a:t>
          </a:r>
          <a:endParaRPr lang="ru-RU" sz="15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b="0" kern="1200" dirty="0" smtClean="0"/>
            <a:t>Это метод, при котором учащиеся с помощью, особым образом, подготовленных дидактических средств может приобретать новые знания и новые действия.</a:t>
          </a:r>
          <a:endParaRPr lang="ru-RU" sz="1100" b="0" kern="1200" dirty="0"/>
        </a:p>
      </dsp:txBody>
      <dsp:txXfrm rot="-5400000">
        <a:off x="1145178" y="2960196"/>
        <a:ext cx="7032512" cy="9595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EC8AF-6507-4B62-8FBF-4422D4297C6C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08FBD-6292-4FD8-A6BE-678974CC89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EC8AF-6507-4B62-8FBF-4422D4297C6C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08FBD-6292-4FD8-A6BE-678974CC89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EC8AF-6507-4B62-8FBF-4422D4297C6C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08FBD-6292-4FD8-A6BE-678974CC89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EC8AF-6507-4B62-8FBF-4422D4297C6C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08FBD-6292-4FD8-A6BE-678974CC89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EC8AF-6507-4B62-8FBF-4422D4297C6C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08FBD-6292-4FD8-A6BE-678974CC89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EC8AF-6507-4B62-8FBF-4422D4297C6C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08FBD-6292-4FD8-A6BE-678974CC89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EC8AF-6507-4B62-8FBF-4422D4297C6C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08FBD-6292-4FD8-A6BE-678974CC89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EC8AF-6507-4B62-8FBF-4422D4297C6C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08FBD-6292-4FD8-A6BE-678974CC89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EC8AF-6507-4B62-8FBF-4422D4297C6C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08FBD-6292-4FD8-A6BE-678974CC89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EC8AF-6507-4B62-8FBF-4422D4297C6C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08FBD-6292-4FD8-A6BE-678974CC89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EC8AF-6507-4B62-8FBF-4422D4297C6C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08FBD-6292-4FD8-A6BE-678974CC89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0EC8AF-6507-4B62-8FBF-4422D4297C6C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08FBD-6292-4FD8-A6BE-678974CC89B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/>
              <a:t>Система методов проблемного обучения </a:t>
            </a:r>
            <a:r>
              <a:rPr lang="ru-RU" sz="3600" b="1" dirty="0" smtClean="0"/>
              <a:t>на уроках обществознания</a:t>
            </a:r>
            <a:r>
              <a:rPr lang="ru-RU" dirty="0"/>
              <a:t/>
            </a:r>
            <a:br>
              <a:rPr lang="ru-RU" dirty="0"/>
            </a:br>
            <a:endParaRPr lang="ru-RU" b="1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59555294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b="1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90324344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96338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Autofit/>
          </a:bodyPr>
          <a:lstStyle/>
          <a:p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83568" y="1268760"/>
            <a:ext cx="8064896" cy="58477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dirty="0"/>
              <a:t>Преимуществами проблемного метода обучения являются следующие моменты</a:t>
            </a:r>
            <a:r>
              <a:rPr lang="ru-RU" b="1" dirty="0" smtClean="0"/>
              <a:t>:</a:t>
            </a:r>
          </a:p>
          <a:p>
            <a:pPr marL="0" indent="0">
              <a:buNone/>
            </a:pPr>
            <a:endParaRPr lang="ru-RU" b="1" dirty="0" smtClean="0"/>
          </a:p>
          <a:p>
            <a:r>
              <a:rPr lang="ru-RU" dirty="0" smtClean="0"/>
              <a:t>1.самостоятельное </a:t>
            </a:r>
            <a:r>
              <a:rPr lang="ru-RU" dirty="0"/>
              <a:t>добывание знаний путем собственной творческой деятельности;</a:t>
            </a:r>
          </a:p>
          <a:p>
            <a:r>
              <a:rPr lang="ru-RU" dirty="0"/>
              <a:t>2.высокий интерес к учебному труду;</a:t>
            </a:r>
          </a:p>
          <a:p>
            <a:r>
              <a:rPr lang="ru-RU" dirty="0"/>
              <a:t>3.развитие продуктивного мышления;</a:t>
            </a:r>
          </a:p>
          <a:p>
            <a:r>
              <a:rPr lang="ru-RU" dirty="0"/>
              <a:t>4.прочные и действенные результаты обучения.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Autofit/>
          </a:bodyPr>
          <a:lstStyle/>
          <a:p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0695" y="764704"/>
            <a:ext cx="8229600" cy="4525963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sz="4000" b="1" dirty="0" smtClean="0"/>
              <a:t>                        К </a:t>
            </a:r>
            <a:r>
              <a:rPr lang="ru-RU" sz="4000" b="1" dirty="0"/>
              <a:t>недостаткам следует отнести</a:t>
            </a:r>
            <a:r>
              <a:rPr lang="ru-RU" sz="4000" b="1" dirty="0" smtClean="0"/>
              <a:t>:</a:t>
            </a:r>
          </a:p>
          <a:p>
            <a:pPr marL="0" indent="0">
              <a:buNone/>
            </a:pPr>
            <a:endParaRPr lang="ru-RU" sz="4000" b="1" dirty="0"/>
          </a:p>
          <a:p>
            <a:r>
              <a:rPr lang="ru-RU" dirty="0"/>
              <a:t>1.слабую управляемость познавательной деятельностью учащихся;</a:t>
            </a:r>
          </a:p>
          <a:p>
            <a:r>
              <a:rPr lang="ru-RU" dirty="0"/>
              <a:t>2.большие затраты времени на достижение запроектированных целей;</a:t>
            </a:r>
          </a:p>
          <a:p>
            <a:r>
              <a:rPr lang="ru-RU" dirty="0"/>
              <a:t>3.недостаточный уровень языковой подготовки в отдельных группах;</a:t>
            </a:r>
          </a:p>
          <a:p>
            <a:r>
              <a:rPr lang="ru-RU" dirty="0"/>
              <a:t>4.нехватка времени на тщательное изучение той или иной темы;</a:t>
            </a:r>
          </a:p>
          <a:p>
            <a:r>
              <a:rPr lang="ru-RU" dirty="0"/>
              <a:t>5.непривычность подобной формы работы;</a:t>
            </a:r>
          </a:p>
          <a:p>
            <a:r>
              <a:rPr lang="ru-RU" dirty="0"/>
              <a:t>6.трудность вовлечения учащихся со слабой языковой подготовкой в обсуждение;</a:t>
            </a:r>
          </a:p>
          <a:p>
            <a:r>
              <a:rPr lang="ru-RU" dirty="0"/>
              <a:t>7.риск трансформации дискуссии в спор между отдельными учащимися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80019"/>
            <a:ext cx="8984204" cy="6738153"/>
          </a:xfrm>
        </p:spPr>
      </p:pic>
    </p:spTree>
    <p:extLst>
      <p:ext uri="{BB962C8B-B14F-4D97-AF65-F5344CB8AC3E}">
        <p14:creationId xmlns:p14="http://schemas.microsoft.com/office/powerpoint/2010/main" val="35266650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888147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1136</TotalTime>
  <Words>399</Words>
  <Application>Microsoft Office PowerPoint</Application>
  <PresentationFormat>Экран (4:3)</PresentationFormat>
  <Paragraphs>29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Times New Roman</vt:lpstr>
      <vt:lpstr>Тема Office</vt:lpstr>
      <vt:lpstr>Система методов проблемного обучения на уроках обществознания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Маргарита</dc:creator>
  <cp:lastModifiedBy>33kabinet</cp:lastModifiedBy>
  <cp:revision>121</cp:revision>
  <dcterms:created xsi:type="dcterms:W3CDTF">2013-01-27T10:48:43Z</dcterms:created>
  <dcterms:modified xsi:type="dcterms:W3CDTF">2018-01-25T10:19:13Z</dcterms:modified>
</cp:coreProperties>
</file>