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256" r:id="rId2"/>
    <p:sldId id="263" r:id="rId3"/>
    <p:sldId id="266" r:id="rId4"/>
    <p:sldId id="265" r:id="rId5"/>
    <p:sldId id="264" r:id="rId6"/>
    <p:sldId id="267" r:id="rId7"/>
    <p:sldId id="270" r:id="rId8"/>
    <p:sldId id="269" r:id="rId9"/>
    <p:sldId id="268" r:id="rId10"/>
    <p:sldId id="27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2C7C62C-6075-426B-B9CE-B65FA7FF71B9}">
          <p14:sldIdLst>
            <p14:sldId id="256"/>
            <p14:sldId id="263"/>
            <p14:sldId id="266"/>
            <p14:sldId id="265"/>
            <p14:sldId id="264"/>
            <p14:sldId id="267"/>
            <p14:sldId id="270"/>
            <p14:sldId id="269"/>
            <p14:sldId id="268"/>
            <p14:sldId id="272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0ED"/>
    <a:srgbClr val="E1DAD2"/>
    <a:srgbClr val="FEFEFE"/>
    <a:srgbClr val="C1C9CD"/>
    <a:srgbClr val="7C96A3"/>
    <a:srgbClr val="FFFFFF"/>
    <a:srgbClr val="003374"/>
    <a:srgbClr val="3A5896"/>
    <a:srgbClr val="385592"/>
    <a:srgbClr val="173A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81" d="100"/>
          <a:sy n="81" d="100"/>
        </p:scale>
        <p:origin x="-1038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287254"/>
            <a:ext cx="7869890" cy="4889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5459" y="163208"/>
            <a:ext cx="7869890" cy="998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0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2519915" y="1376916"/>
            <a:ext cx="4104167" cy="4104167"/>
          </a:xfrm>
          <a:prstGeom prst="ellipse">
            <a:avLst/>
          </a:prstGeom>
          <a:solidFill>
            <a:schemeClr val="bg1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287769" y="1144770"/>
            <a:ext cx="4568457" cy="4568457"/>
          </a:xfrm>
          <a:prstGeom prst="ellipse">
            <a:avLst/>
          </a:prstGeom>
          <a:noFill/>
          <a:ln w="698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272194" y="1564814"/>
            <a:ext cx="4584032" cy="28374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i="1" dirty="0" smtClean="0">
                <a:ln w="0"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 – исследовательская деятельность </a:t>
            </a:r>
          </a:p>
          <a:p>
            <a:r>
              <a:rPr lang="ru-RU" sz="1800" i="1" dirty="0" smtClean="0">
                <a:ln w="0"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(рекомендации для родителей)</a:t>
            </a:r>
            <a:endParaRPr lang="en-US" sz="1600" i="1" dirty="0">
              <a:ln w="0"/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97092" y="140677"/>
            <a:ext cx="63498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№212 «Солнышко» общеразвивающего вида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06086" y="5481083"/>
            <a:ext cx="295465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Разработала: И.В.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Евстегнеева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высшей категории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898706" y="6343274"/>
            <a:ext cx="13465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Барнаул 2019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63761"/>
            <a:ext cx="8269164" cy="2029007"/>
          </a:xfrm>
        </p:spPr>
        <p:txBody>
          <a:bodyPr>
            <a:noAutofit/>
          </a:bodyPr>
          <a:lstStyle/>
          <a:p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СПАСИБО ЗА ВНИМАНИЕ!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809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861" y="961293"/>
            <a:ext cx="8440615" cy="4232030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Актуальным методом познавательного развития детей дошкольного возраста является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познавательно-исследовательская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рассматривается как практическая деятельность поискового характера, направленная на познание свойств, качеств предметов и материалов, связей и зависимостей явлений. 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данной деятельности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 выступает в роли исследователя, который самостоятельно и активно познаёт окружающий мир, используя разнообразные формы воздействия на него. В процессе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осваивает позицию субъекта познания и деятельности.</a:t>
            </a: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23290" y="293075"/>
            <a:ext cx="54280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Уважаемые родители!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410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736" y="328246"/>
            <a:ext cx="7869890" cy="3634153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всего, привить малышу любовь к природе вам будет гораздо легче, если вы своим родительским примером будете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демонстрировать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свое позитивное отношение к окружающей флоре и фауне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Мы, в нашей группе, постоянно привлекаем детей к уходу за комнатными растениями (поливу, рыхлению).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76331" y="2759228"/>
            <a:ext cx="2626591" cy="3911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765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629" y="866591"/>
            <a:ext cx="7869890" cy="3248207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Прекрасно, если на подоконниках вашей квартиры растут цветы, за которыми мама заботливо ухаживает, а в аквариуме плавают красивые рыбки. Ребенок, который с малых лет видит, как заботливо его родственники ухаживают за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«братьями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нашими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меньшими»,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сам увлечется этим процессом и никогда не сможет поднять руку на бездомного котенка или щенка.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34357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459" y="233546"/>
            <a:ext cx="7869890" cy="4068824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одним из методов обучения и развития естественно научных представлений дошкольников. В ходе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исследовательской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дошкольники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наблюдать, сравнивать, размышлять, устанавливать причинно-следственную связь, делать выводы, соблюдать правила безопасности при проведении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исследований.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Два месяца (март-апрель) мы активно внедряли проект «Зеленый островок». С помощью этого проекта ребята исследовали семена овощей, цветов, наблюдали за их ростом и вели дневники наблюдения.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1292" y="4316293"/>
            <a:ext cx="4143453" cy="23306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05466" y="4003431"/>
            <a:ext cx="1850839" cy="26435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7908" y="4396154"/>
            <a:ext cx="2293569" cy="2250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940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459" y="163207"/>
            <a:ext cx="7869890" cy="4361901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можно сделать вывод, что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познавательно-исследовательская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несёт в себе большие возможности для всестороннего развития детей: развивает их мышление, обогащает знания, активный и пассивный словарный запас, побуждает желание созидать, а не разрушать.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работы обеспечивает личностно-ориентированное взаимодействие взрослого с ребёнком, создавая при этом особую атмосферу, которая позволяет каждому ребёнку реализовать свою любознательную и познавательную активность.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03982" y="4067908"/>
            <a:ext cx="1742153" cy="2690446"/>
          </a:xfrm>
          <a:prstGeom prst="rect">
            <a:avLst/>
          </a:prstGeom>
        </p:spPr>
      </p:pic>
      <p:pic>
        <p:nvPicPr>
          <p:cNvPr id="7" name="Picture 2" descr="C:\Users\Ян\Desktop\Ирина\огород\P_20190430_15415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92638" y="4067908"/>
            <a:ext cx="2024682" cy="2690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033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5138" y="1075803"/>
            <a:ext cx="8269164" cy="468923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Отвечать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вопросы детей, поддерживать возникший у них интерес к природе, побудить в них желание самостоятельно искать пути решения возникших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Очень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полезно детей брать на дальние прогулки в лес, на речку. И чем чаще это делается, тем лучше.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прогулках в парк или сквер желательно знакомить детей с различными декоративными растениями (цветами), обращать внимание на их цветение, окраску их цветков, запах, некоторые особенности строения цветка</a:t>
            </a:r>
            <a:b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4.Каждый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знать, что массовый сбор цветков в букеты, подобные веникам, - браконьерство! Поэтому детям нужно показать растение, назвать его, полюбоваться его красотой в естественных условиях, рассмотреть его.</a:t>
            </a:r>
            <a:r>
              <a:rPr lang="ru-RU" altLang="ru-RU" sz="2400" dirty="0"/>
              <a:t/>
            </a:r>
            <a:br>
              <a:rPr lang="ru-RU" altLang="ru-RU" sz="2400" dirty="0"/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293077"/>
            <a:ext cx="46618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Советы для родителей: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924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09599" y="679939"/>
            <a:ext cx="8135815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“ Умейте открыть перед ребенком в окружающем мире что-то одно, но открыть так, чтобы кусочек жизни заиграл перед детьми всеми красками радуги. Оставляйте всегда что-то недосказанное, чтобы ребенку захотелось еще и еще раз возвратится к тому, что он узнал” </a:t>
            </a:r>
            <a:endPara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В.А 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. Сухомлинский</a:t>
            </a:r>
          </a:p>
        </p:txBody>
      </p:sp>
    </p:spTree>
    <p:extLst>
      <p:ext uri="{BB962C8B-B14F-4D97-AF65-F5344CB8AC3E}">
        <p14:creationId xmlns:p14="http://schemas.microsoft.com/office/powerpoint/2010/main" val="2839778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Источник: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447" y="1664677"/>
            <a:ext cx="703384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Веракса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Н. Е.,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Веракса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 Н. Проектная деятельность дошкольников. Пособие для педагогов дошкольных учреждений. – М.: МОЗАИКА – СИНТЕЗ, 2010. – 112 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AutoNum type="arabicPeriod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Иванова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И. «Экологические наблюдения и эксперименты в детском саду. Мир растений». - М.: ТЦ Сфера, 2004. – 240 с. (Серия «Программа развития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».)</a:t>
            </a:r>
          </a:p>
          <a:p>
            <a:pPr marL="342900" indent="-342900">
              <a:buAutoNum type="arabicPeriod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Николаева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 Н. «Теория и методика экологического образования детей»: Учеб. пособие для студ.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высш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учеб. заведений. - М.: Издательский центр «Академия», 2002. - 336 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05790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547</TotalTime>
  <Words>368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Презентация PowerPoint</vt:lpstr>
      <vt:lpstr>Актуальным методом познавательного развития детей дошкольного возраста является познавательно-исследовательская, которая рассматривается как практическая деятельность поискового характера, направленная на познание свойств, качеств предметов и материалов, связей и зависимостей явлений. В данной деятельности дошкольник выступает в роли исследователя, который самостоятельно и активно познаёт окружающий мир, используя разнообразные формы воздействия на него. В процессе исследования ребёнок осваивает позицию субъекта познания и деятельности.</vt:lpstr>
      <vt:lpstr>Прежде всего, привить малышу любовь к природе вам будет гораздо легче, если вы своим родительским примером будете демонстрировать ребенку свое позитивное отношение к окружающей флоре и фауне.  Мы, в нашей группе, постоянно привлекаем детей к уходу за комнатными растениями (поливу, рыхлению).   </vt:lpstr>
      <vt:lpstr>Прекрасно, если на подоконниках вашей квартиры растут цветы, за которыми мама заботливо ухаживает, а в аквариуме плавают красивые рыбки. Ребенок, который с малых лет видит, как заботливо его родственники ухаживают за «братьями нашими меньшими», и сам увлечется этим процессом и никогда не сможет поднять руку на бездомного котенка или щенка.</vt:lpstr>
      <vt:lpstr>Детское познание является одним из методов обучения и развития естественно научных представлений дошкольников. В ходе познавательно – исследовательской деятельности дошкольники учатся наблюдать, сравнивать, размышлять, устанавливать причинно-следственную связь, делать выводы, соблюдать правила безопасности при проведении исследований.   Два месяца (март-апрель) мы активно внедряли проект «Зеленый островок». С помощью этого проекта ребята исследовали семена овощей, цветов, наблюдали за их ростом и вели дневники наблюдения.</vt:lpstr>
      <vt:lpstr>Таким образом, можно сделать вывод, что познавательно-исследовательская деятельность несёт в себе большие возможности для всестороннего развития детей: развивает их мышление, обогащает знания, активный и пассивный словарный запас, побуждает желание созидать, а не разрушать.   Данная форма работы обеспечивает личностно-ориентированное взаимодействие взрослого с ребёнком, создавая при этом особую атмосферу, которая позволяет каждому ребёнку реализовать свою любознательную и познавательную активность.</vt:lpstr>
      <vt:lpstr>   1. Отвечать на вопросы детей, поддерживать возникший у них интерес к природе, побудить в них желание самостоятельно искать пути решения возникших задач. 2. Очень полезно детей брать на дальние прогулки в лес, на речку. И чем чаще это делается, тем лучше.  3.На прогулках в парк или сквер желательно знакомить детей с различными декоративными растениями (цветами), обращать внимание на их цветение, окраску их цветков, запах, некоторые особенности строения цветка 4.Каждый должен знать, что массовый сбор цветков в букеты, подобные веникам, - браконьерство! Поэтому детям нужно показать растение, назвать его, полюбоваться его красотой в естественных условиях, рассмотреть его.   </vt:lpstr>
      <vt:lpstr>Презентация PowerPoint</vt:lpstr>
      <vt:lpstr>Источник:</vt:lpstr>
      <vt:lpstr>СПАСИБО ЗА ВНИМАНИЕ!</vt:lpstr>
    </vt:vector>
  </TitlesOfParts>
  <Company>PJSC "New Engineering Technologies"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Ян</cp:lastModifiedBy>
  <cp:revision>125</cp:revision>
  <dcterms:created xsi:type="dcterms:W3CDTF">2016-11-18T14:12:19Z</dcterms:created>
  <dcterms:modified xsi:type="dcterms:W3CDTF">2019-10-15T11:53:54Z</dcterms:modified>
</cp:coreProperties>
</file>