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7" r:id="rId7"/>
    <p:sldId id="278" r:id="rId8"/>
    <p:sldId id="279" r:id="rId9"/>
    <p:sldId id="280" r:id="rId10"/>
    <p:sldId id="294" r:id="rId11"/>
    <p:sldId id="293" r:id="rId12"/>
    <p:sldId id="273" r:id="rId13"/>
    <p:sldId id="258" r:id="rId14"/>
    <p:sldId id="259" r:id="rId15"/>
    <p:sldId id="271" r:id="rId16"/>
    <p:sldId id="272" r:id="rId17"/>
    <p:sldId id="276" r:id="rId18"/>
    <p:sldId id="260" r:id="rId19"/>
    <p:sldId id="261" r:id="rId20"/>
    <p:sldId id="262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ПРАКТИЧЕСКАЯ РАБОТА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850064"/>
            <a:ext cx="7772400" cy="4703136"/>
          </a:xfrm>
        </p:spPr>
        <p:txBody>
          <a:bodyPr/>
          <a:lstStyle/>
          <a:p>
            <a:pPr algn="ctr"/>
            <a:endParaRPr lang="ru-RU" sz="4000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«Расчет на прочность и жесткость при изгибе»</a:t>
            </a:r>
          </a:p>
          <a:p>
            <a:pPr algn="ctr"/>
            <a:endParaRPr lang="ru-RU" sz="4000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Техническая механика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5715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Рассчитать конструкцию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это обеспечить ее надежную (безаварийную) работу с необходимой степенью долговечности при наименьшем расходе  материала с учетом условий работы конструкции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848600" cy="2087562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Познавая азы расчетов на прочность и жесткость, совершенствуя и развивая навыки  и  умения в этом направлении, человечество возвело удивительные сооружения. Возможно, кто-то из присутствующих станет автором здания, которое удивит весь мир.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90800" y="2895600"/>
            <a:ext cx="4548266" cy="274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запроектировать двутавровое сечение балки из условия прочности по допускаемым нормальным напряжениям и проверить жесткость подобранного сечения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(фактические прогибы определить по формулам).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ТЕОРЕТИЧЕСКОЕ         ОБОСНОВАНИЕ            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закончить мысль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Для выявления опасного сечения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изгибаемом элементе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строить эпюры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внутренних силовых факторов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«Q» - ______________________;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«М» -______________________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 построении эпюр необходимо использовать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правило знаков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нарисовать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«Q» +	           «М» +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609600"/>
            <a:ext cx="7943088" cy="6096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построении 	эпюр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следует помнить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в сечении с сосредоточенной силой на эпюре «Q» - _________________;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на участке с распределенной нагрузкой эпюра «М» - ________________;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в сечении с моментом на эпюре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«М» - _____________;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09600"/>
            <a:ext cx="7866888" cy="6019800"/>
          </a:xfrm>
        </p:spPr>
        <p:txBody>
          <a:bodyPr/>
          <a:lstStyle/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Условие прочности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 изгибе по допускаемым нормальным напряжениям имеет вид: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мах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мах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-------   ≤ [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]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609600"/>
            <a:ext cx="7790688" cy="6019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прямом поперечном изгибе его ось искривляется, в результате чего каждое поперечное сечение получает перемещение (прогиб) и угол поворота (угловое перемещение).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☺ Условие жесткости при изгибе имеет вид: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мах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≤  [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] , где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мах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________________________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]  -  _________________________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3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Исходные данные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14399" y="838201"/>
          <a:ext cx="8020047" cy="5934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882"/>
                <a:gridCol w="800186"/>
                <a:gridCol w="869133"/>
                <a:gridCol w="1303331"/>
                <a:gridCol w="1301073"/>
                <a:gridCol w="1145721"/>
                <a:gridCol w="1145721"/>
              </a:tblGrid>
              <a:tr h="102295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№ по журн.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в,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кН*м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q,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кН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\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F, </a:t>
                      </a:r>
                      <a:endParaRPr lang="ru-RU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кН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Вар.</a:t>
                      </a: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 smtClean="0">
                          <a:latin typeface="Calibri"/>
                          <a:ea typeface="Times New Roman"/>
                          <a:cs typeface="Times New Roman"/>
                        </a:rPr>
                        <a:t>схе-мы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1, 7,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13, 19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1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2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4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1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3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2, 8,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14, 20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4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3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3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2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3, 9,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15, 21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4, 10,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16, 22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5, 11,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17, 23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197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6, 12,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18,24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641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325" algn="l"/>
                          <a:tab pos="876300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1162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1219200"/>
            <a:ext cx="7104888" cy="49530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  = 160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/мм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;  Е= 2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/мм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] =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ℓ/200.</a:t>
            </a:r>
            <a:r>
              <a:rPr lang="ru-RU" i="1" dirty="0" smtClean="0"/>
              <a:t>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В-1                                       </a:t>
            </a:r>
            <a:r>
              <a:rPr lang="ru-RU" b="1" dirty="0" smtClean="0"/>
              <a:t> </a:t>
            </a:r>
            <a:r>
              <a:rPr lang="ru-RU" dirty="0" smtClean="0"/>
              <a:t>В-2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В-3                                        </a:t>
            </a:r>
            <a:r>
              <a:rPr lang="ru-RU" b="1" dirty="0" smtClean="0"/>
              <a:t> </a:t>
            </a:r>
            <a:r>
              <a:rPr lang="ru-RU" dirty="0" smtClean="0"/>
              <a:t>В-4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В-5                                        </a:t>
            </a:r>
            <a:r>
              <a:rPr lang="ru-RU" b="1" dirty="0" smtClean="0"/>
              <a:t> </a:t>
            </a:r>
            <a:r>
              <a:rPr lang="ru-RU" dirty="0" smtClean="0"/>
              <a:t>В-6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/>
          </a:p>
        </p:txBody>
      </p:sp>
      <p:pic>
        <p:nvPicPr>
          <p:cNvPr id="4" name="Рисунок 3" descr="http://www.soprotmat.ru/kontrol5.files/image05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362200"/>
            <a:ext cx="19526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oprotmat.ru/kontrol5.files/image12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286000"/>
            <a:ext cx="18764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soprotmat.ru/kontrol5.files/image19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581400"/>
            <a:ext cx="17335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soprotmat.ru/kontrol5.files/image19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3505200"/>
            <a:ext cx="17145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soprotmat.ru/kontrol5.files/image20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38400" y="5105400"/>
            <a:ext cx="17335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oprotmat.ru/kontrol5.files/image190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5029200"/>
            <a:ext cx="19812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6096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Порядок выполнения работы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838200"/>
            <a:ext cx="8171688" cy="586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1.Определить реакции в опорах балки.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2.Построить эпюру «Q».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3.Построить эпюру «М».                                                               4.Определить требуемый  момент сопротивления из условия прочности по допускаемым нормальным напряжениям:      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мах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W</a:t>
            </a:r>
            <a:r>
              <a:rPr lang="ru-RU" sz="20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baseline="-25000" dirty="0" err="1" smtClean="0">
                <a:latin typeface="Times New Roman" pitchFamily="18" charset="0"/>
                <a:cs typeface="Times New Roman" pitchFamily="18" charset="0"/>
              </a:rPr>
              <a:t>х,треб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= ---------- =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[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 5. По таблице сортамента подобрать сечение двутавровой балки.  (принимаем  I___, W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-25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___см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baseline="-25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=____см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6. Определить максимальные прогибы по формулам.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7. Определить общий максимальный прогиб.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8.  Проверить условие жесткости, сделать вывод.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5715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Сохранение прочности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потеря прочности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два важнейших состояния, в которых может оказаться при определенных обстоятельствах любая конструкция. Образно говоря, они соответствуют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или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смерти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конструкции.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2971800"/>
            <a:ext cx="4419600" cy="257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Закончить выполнение практической работы № 10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Разрушения отдельных конструкций (или сооружений в целом) приводят к авариям, которые сопровождаются не только  экономическими потерями, но и  человеческими жертвами.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1800" y="2743200"/>
            <a:ext cx="3886200" cy="274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2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Вследствие разрушения конструкций нарушается их монолитность, т.е они делятся на части или чрезмерно и необратимо деформируются, в результате чего перестают выполнять свою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главную функцию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нести нагрузку.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1800" y="2895600"/>
            <a:ext cx="4343400" cy="256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некоторых конструкциях прочность может быть обеспечена, но прогибы оказываются чрезмерными. Из-за этого нарушается нормальная эксплуатация помещений, нормальное протекание технологических процессов, бытовые условия и т.д.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2004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017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Изгибаемые  элементы: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перемычка,    плита,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27432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балка, плита ребристая,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209800"/>
            <a:ext cx="419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45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подушка фундамента,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19400" y="2057400"/>
            <a:ext cx="4495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21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лестничный марш и площадка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2286000"/>
            <a:ext cx="4191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338</TotalTime>
  <Words>614</Words>
  <PresentationFormat>Экран (4:3)</PresentationFormat>
  <Paragraphs>164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ПРАКТИЧЕСКАЯ РАБОТА </vt:lpstr>
      <vt:lpstr>Слайд 2</vt:lpstr>
      <vt:lpstr>Слайд 3</vt:lpstr>
      <vt:lpstr>Слайд 4</vt:lpstr>
      <vt:lpstr>Слайд 5</vt:lpstr>
      <vt:lpstr>Изгибаемые  элементы: перемычка,    плита,</vt:lpstr>
      <vt:lpstr>балка, плита ребристая,</vt:lpstr>
      <vt:lpstr>подушка фундамента,</vt:lpstr>
      <vt:lpstr>лестничный марш и площадка</vt:lpstr>
      <vt:lpstr>Слайд 10</vt:lpstr>
      <vt:lpstr>Познавая азы расчетов на прочность и жесткость, совершенствуя и развивая навыки  и  умения в этом направлении, человечество возвело удивительные сооружения. Возможно, кто-то из присутствующих станет автором здания, которое удивит весь мир. </vt:lpstr>
      <vt:lpstr>ЦЕЛЬ РАБОТЫ</vt:lpstr>
      <vt:lpstr>ТЕОРЕТИЧЕСКОЕ         ОБОСНОВАНИЕ                (закончить мысль)</vt:lpstr>
      <vt:lpstr>Слайд 14</vt:lpstr>
      <vt:lpstr>Слайд 15</vt:lpstr>
      <vt:lpstr>Слайд 16</vt:lpstr>
      <vt:lpstr>Исходные данные</vt:lpstr>
      <vt:lpstr>Слайд 18</vt:lpstr>
      <vt:lpstr>Порядок выполнения работы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№10</dc:title>
  <dc:creator>Новацкая</dc:creator>
  <cp:lastModifiedBy>Ольга</cp:lastModifiedBy>
  <cp:revision>56</cp:revision>
  <dcterms:created xsi:type="dcterms:W3CDTF">2015-01-21T07:22:42Z</dcterms:created>
  <dcterms:modified xsi:type="dcterms:W3CDTF">2019-10-15T17:22:26Z</dcterms:modified>
</cp:coreProperties>
</file>