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7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FC54D-6978-40D2-AC66-1D330ED36F8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B16A-81C3-4DEC-8202-8FDF5EB99A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FC54D-6978-40D2-AC66-1D330ED36F8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B16A-81C3-4DEC-8202-8FDF5EB99A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FC54D-6978-40D2-AC66-1D330ED36F8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B16A-81C3-4DEC-8202-8FDF5EB99A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FC54D-6978-40D2-AC66-1D330ED36F8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B16A-81C3-4DEC-8202-8FDF5EB99A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FC54D-6978-40D2-AC66-1D330ED36F8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B16A-81C3-4DEC-8202-8FDF5EB99A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FC54D-6978-40D2-AC66-1D330ED36F8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B16A-81C3-4DEC-8202-8FDF5EB99A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FC54D-6978-40D2-AC66-1D330ED36F8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B16A-81C3-4DEC-8202-8FDF5EB99A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FC54D-6978-40D2-AC66-1D330ED36F8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B16A-81C3-4DEC-8202-8FDF5EB99A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FC54D-6978-40D2-AC66-1D330ED36F8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B16A-81C3-4DEC-8202-8FDF5EB99A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FC54D-6978-40D2-AC66-1D330ED36F8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3B16A-81C3-4DEC-8202-8FDF5EB99A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FC54D-6978-40D2-AC66-1D330ED36F8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E3B16A-81C3-4DEC-8202-8FDF5EB99A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0FC54D-6978-40D2-AC66-1D330ED36F8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E3B16A-81C3-4DEC-8202-8FDF5EB99AA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K:\detskie-uchat-v-shkole-(mp3crazy.ru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K:\detskie-uchat-v-shkole-(mp3crazy.ru).mp3" TargetMode="Externa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kirov.spb.ru/sc/397/images/stories/2012/ru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445224"/>
            <a:ext cx="7854696" cy="141277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. 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6" name="detskie-uchat-v-shkole-(mp3crazy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6165304"/>
            <a:ext cx="304800" cy="304800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2915816" y="260648"/>
            <a:ext cx="3456384" cy="144016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32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Виртуальная </a:t>
            </a:r>
          </a:p>
          <a:p>
            <a:pPr algn="ctr"/>
            <a:r>
              <a:rPr lang="ru-RU" sz="32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экскурсия </a:t>
            </a:r>
          </a:p>
          <a:p>
            <a:pPr algn="ctr"/>
            <a:r>
              <a:rPr lang="ru-RU" sz="32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 школе</a:t>
            </a:r>
          </a:p>
          <a:p>
            <a:pPr algn="ctr"/>
            <a:endParaRPr lang="ru-RU" sz="32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91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Кабинет музыки</a:t>
            </a:r>
            <a:endParaRPr lang="ru-RU" b="1" i="1" dirty="0"/>
          </a:p>
        </p:txBody>
      </p:sp>
      <p:pic>
        <p:nvPicPr>
          <p:cNvPr id="3" name="Рисунок 2" descr="http://sch657.edusite.ru/images/p45_fleshka20080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3999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47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Кабинет технологии</a:t>
            </a:r>
            <a:endParaRPr lang="ru-RU" b="1" i="1" dirty="0"/>
          </a:p>
        </p:txBody>
      </p:sp>
      <p:pic>
        <p:nvPicPr>
          <p:cNvPr id="3" name="Рисунок 2" descr="http://sch657.edusite.ru/images/p45_fleshka2008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3999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47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Учительская</a:t>
            </a:r>
            <a:endParaRPr lang="ru-RU" b="1" i="1" dirty="0"/>
          </a:p>
        </p:txBody>
      </p:sp>
      <p:pic>
        <p:nvPicPr>
          <p:cNvPr id="3" name="Рисунок 2" descr="http://sch657.edusite.ru/images/p45_fleshka200803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3999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47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Компьютерный класс</a:t>
            </a:r>
            <a:endParaRPr lang="ru-RU" b="1" i="1" dirty="0"/>
          </a:p>
        </p:txBody>
      </p:sp>
      <p:pic>
        <p:nvPicPr>
          <p:cNvPr id="3" name="Рисунок 2" descr="http://nspshk2.ucoz.ru/exkurs/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3999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marsovet.org.ua/upload/usr/marnews/26%20%D0%BC%D0%B0%D1%80%D1%82%D0%B0/100_30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836712"/>
          </a:xfrm>
        </p:spPr>
        <p:txBody>
          <a:bodyPr/>
          <a:lstStyle/>
          <a:p>
            <a:pPr algn="ctr"/>
            <a:r>
              <a:rPr lang="ru-RU" b="1" i="1" dirty="0" smtClean="0"/>
              <a:t>Библиотека</a:t>
            </a:r>
            <a:endParaRPr lang="ru-RU" b="1" i="1" dirty="0"/>
          </a:p>
        </p:txBody>
      </p:sp>
      <p:pic>
        <p:nvPicPr>
          <p:cNvPr id="3" name="Рисунок 2" descr="http://sch657.edusite.ru/images/p45_p10902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3999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www.tver.izbirkom.ru/etc/18.06.13t_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http://img1.liveinternet.ru/images/attach/c/5/87/128/87128897_4826654_0_62b1c_54368084_XL_1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5088" y="-25860"/>
            <a:ext cx="8208912" cy="7101408"/>
          </a:xfrm>
          <a:prstGeom prst="rect">
            <a:avLst/>
          </a:prstGeom>
          <a:noFill/>
        </p:spPr>
      </p:pic>
      <p:pic>
        <p:nvPicPr>
          <p:cNvPr id="4" name="detskie-uchat-v-shkole-(mp3crazy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91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-315416"/>
            <a:ext cx="7848872" cy="1080120"/>
          </a:xfrm>
        </p:spPr>
        <p:txBody>
          <a:bodyPr>
            <a:normAutofit/>
          </a:bodyPr>
          <a:lstStyle/>
          <a:p>
            <a:endParaRPr lang="ru-RU" b="1" dirty="0"/>
          </a:p>
        </p:txBody>
      </p:sp>
      <p:pic>
        <p:nvPicPr>
          <p:cNvPr id="4" name="Содержимое 3" descr="http://sch002.narod.ru/DswMedia/imgp158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453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9087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Гардероб в школьном вестибюле</a:t>
            </a:r>
            <a:endParaRPr lang="ru-RU" b="1" dirty="0"/>
          </a:p>
        </p:txBody>
      </p:sp>
      <p:pic>
        <p:nvPicPr>
          <p:cNvPr id="3" name="Рисунок 2" descr="http://sch657.edusite.ru/images/p45_img_2059-sj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287344" cy="908720"/>
          </a:xfrm>
        </p:spPr>
        <p:txBody>
          <a:bodyPr/>
          <a:lstStyle/>
          <a:p>
            <a:r>
              <a:rPr lang="ru-RU" b="1" dirty="0" smtClean="0"/>
              <a:t>Кабинет литературы</a:t>
            </a:r>
            <a:endParaRPr lang="ru-RU" b="1" dirty="0"/>
          </a:p>
        </p:txBody>
      </p:sp>
      <p:pic>
        <p:nvPicPr>
          <p:cNvPr id="3" name="Рисунок 2" descr="http://www.nspshk2.ucoz.ru/exkurs/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47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Начальная школа</a:t>
            </a:r>
            <a:endParaRPr lang="ru-RU" b="1" dirty="0"/>
          </a:p>
        </p:txBody>
      </p:sp>
      <p:pic>
        <p:nvPicPr>
          <p:cNvPr id="3" name="Рисунок 2" descr="http://www.sch935.edusite.ru/tour/images/k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836712"/>
          </a:xfrm>
        </p:spPr>
        <p:txBody>
          <a:bodyPr/>
          <a:lstStyle/>
          <a:p>
            <a:pPr algn="ctr"/>
            <a:r>
              <a:rPr lang="ru-RU" b="1" dirty="0" smtClean="0"/>
              <a:t>Кабинет в старшей школе</a:t>
            </a:r>
            <a:endParaRPr lang="ru-RU" b="1" dirty="0"/>
          </a:p>
        </p:txBody>
      </p:sp>
      <p:pic>
        <p:nvPicPr>
          <p:cNvPr id="3" name="Рисунок 2" descr="http://i41.beon.ru/74/96/1689674/10/73488110/p45_p1080262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3999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47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Спортивный зал</a:t>
            </a:r>
            <a:endParaRPr lang="ru-RU" b="1" i="1" dirty="0"/>
          </a:p>
        </p:txBody>
      </p:sp>
      <p:pic>
        <p:nvPicPr>
          <p:cNvPr id="3" name="Рисунок 2" descr="http://site-1167.narod.ru/photo/tour/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836712"/>
          </a:xfrm>
        </p:spPr>
        <p:txBody>
          <a:bodyPr/>
          <a:lstStyle/>
          <a:p>
            <a:pPr algn="ctr"/>
            <a:r>
              <a:rPr lang="ru-RU" b="1" i="1" dirty="0" smtClean="0"/>
              <a:t>Медицинский кабинет</a:t>
            </a:r>
            <a:endParaRPr lang="ru-RU" b="1" i="1" dirty="0"/>
          </a:p>
        </p:txBody>
      </p:sp>
      <p:pic>
        <p:nvPicPr>
          <p:cNvPr id="3" name="Рисунок 2" descr="http://sch657.edusite.ru/images/p45_fleshka20080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3999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47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Столовая</a:t>
            </a:r>
            <a:endParaRPr lang="ru-RU" b="1" i="1" dirty="0"/>
          </a:p>
        </p:txBody>
      </p:sp>
      <p:pic>
        <p:nvPicPr>
          <p:cNvPr id="3" name="Рисунок 2" descr="http://sch657.edusite.ru/images/p45_img_2074-sj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292</TotalTime>
  <Words>34</Words>
  <Application>Microsoft Office PowerPoint</Application>
  <PresentationFormat>Экран (4:3)</PresentationFormat>
  <Paragraphs>18</Paragraphs>
  <Slides>17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Calibri</vt:lpstr>
      <vt:lpstr>Constantia</vt:lpstr>
      <vt:lpstr>Wingdings 2</vt:lpstr>
      <vt:lpstr>Поток</vt:lpstr>
      <vt:lpstr>Презентация PowerPoint</vt:lpstr>
      <vt:lpstr>Презентация PowerPoint</vt:lpstr>
      <vt:lpstr>Гардероб в школьном вестибюле</vt:lpstr>
      <vt:lpstr>Кабинет литературы</vt:lpstr>
      <vt:lpstr>Начальная школа</vt:lpstr>
      <vt:lpstr>Кабинет в старшей школе</vt:lpstr>
      <vt:lpstr>Спортивный зал</vt:lpstr>
      <vt:lpstr>Медицинский кабинет</vt:lpstr>
      <vt:lpstr>Столовая</vt:lpstr>
      <vt:lpstr>Кабинет музыки</vt:lpstr>
      <vt:lpstr>Кабинет технологии</vt:lpstr>
      <vt:lpstr>Учительская</vt:lpstr>
      <vt:lpstr>Компьютерный класс</vt:lpstr>
      <vt:lpstr>Презентация PowerPoint</vt:lpstr>
      <vt:lpstr>Библиотека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7</cp:lastModifiedBy>
  <cp:revision>10</cp:revision>
  <dcterms:created xsi:type="dcterms:W3CDTF">2013-09-08T19:24:33Z</dcterms:created>
  <dcterms:modified xsi:type="dcterms:W3CDTF">2019-09-11T09:11:36Z</dcterms:modified>
</cp:coreProperties>
</file>