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99102C-5CEF-406B-8C5F-D0BDE5B90A02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8F21F6-5F84-4343-84E4-79436A8A153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785794"/>
            <a:ext cx="7854696" cy="171451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Многофункциональная ширма.</a:t>
            </a:r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643181"/>
            <a:ext cx="7000924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Многофункциональная ширма помогает решать следующие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115328" cy="4038608"/>
          </a:xfrm>
        </p:spPr>
        <p:txBody>
          <a:bodyPr/>
          <a:lstStyle/>
          <a:p>
            <a:r>
              <a:rPr lang="ru-RU" dirty="0" smtClean="0"/>
              <a:t>• </a:t>
            </a:r>
            <a:r>
              <a:rPr lang="ru-RU" b="1" dirty="0" smtClean="0"/>
              <a:t>Предоставить</a:t>
            </a:r>
            <a:r>
              <a:rPr lang="ru-RU" dirty="0" smtClean="0"/>
              <a:t> детям возможность самостоятельно менять игровую </a:t>
            </a:r>
            <a:r>
              <a:rPr lang="ru-RU" b="1" dirty="0" smtClean="0"/>
              <a:t>среду</a:t>
            </a:r>
            <a:r>
              <a:rPr lang="ru-RU" dirty="0" smtClean="0"/>
              <a:t> для обогащения игрового опыта;</a:t>
            </a:r>
          </a:p>
          <a:p>
            <a:r>
              <a:rPr lang="ru-RU" dirty="0" smtClean="0"/>
              <a:t>• </a:t>
            </a:r>
            <a:r>
              <a:rPr lang="ru-RU" b="1" dirty="0" smtClean="0"/>
              <a:t>Развивать</a:t>
            </a:r>
            <a:r>
              <a:rPr lang="ru-RU" dirty="0" smtClean="0"/>
              <a:t> все компоненты детской </a:t>
            </a:r>
            <a:r>
              <a:rPr lang="ru-RU" u="sng" dirty="0" smtClean="0"/>
              <a:t>игры</a:t>
            </a:r>
            <a:r>
              <a:rPr lang="ru-RU" dirty="0" smtClean="0"/>
              <a:t>: обогащение игровых действий, тематики и сюжетов игр, умение устанавливать ролевые отношения, вести ролевой диалог, создавать ролевую обстановку, действовать в реальной и воображаемой игровой ситуации;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• </a:t>
            </a:r>
            <a:r>
              <a:rPr lang="ru-RU" b="1" dirty="0" smtClean="0"/>
              <a:t>Способствовать развитию мышления ребенка</a:t>
            </a:r>
            <a:r>
              <a:rPr lang="ru-RU" dirty="0" smtClean="0"/>
              <a:t>, стимулировать психические процессы и </a:t>
            </a:r>
            <a:r>
              <a:rPr lang="ru-RU" b="1" dirty="0" smtClean="0"/>
              <a:t>развивать</a:t>
            </a:r>
            <a:r>
              <a:rPr lang="ru-RU" dirty="0" smtClean="0"/>
              <a:t> творческую активность, создавать условия для дальнейшего </a:t>
            </a:r>
            <a:r>
              <a:rPr lang="ru-RU" b="1" dirty="0" smtClean="0"/>
              <a:t>развития</a:t>
            </a:r>
            <a:r>
              <a:rPr lang="ru-RU" dirty="0" smtClean="0"/>
              <a:t> самостоятельной театрализованной и сюжетно-ролевой игры, ролевого игрового поведения и взаимодействия с детьми;</a:t>
            </a:r>
          </a:p>
          <a:p>
            <a:r>
              <a:rPr lang="ru-RU" dirty="0" smtClean="0"/>
              <a:t>• Воспитывать доброжелательные отношения между детьми в игре;</a:t>
            </a:r>
          </a:p>
          <a:p>
            <a:r>
              <a:rPr lang="ru-RU" dirty="0" smtClean="0"/>
              <a:t>• Формировать целостную картину мира, расширять кругозор;</a:t>
            </a:r>
          </a:p>
          <a:p>
            <a:r>
              <a:rPr lang="ru-RU" dirty="0" smtClean="0"/>
              <a:t>• Формировать </a:t>
            </a:r>
            <a:r>
              <a:rPr lang="ru-RU" b="1" dirty="0" smtClean="0"/>
              <a:t>элементарные математические представления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ВАРИАНТЫ ИСПОЛЬЗОВАНИЯ ШИРМЫ.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3116"/>
            <a:ext cx="471490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643570" y="2143116"/>
            <a:ext cx="27860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Согласно ФГОС ДО, </a:t>
            </a:r>
            <a:r>
              <a:rPr lang="ru-RU" sz="2400" b="1" dirty="0"/>
              <a:t>развивающая предметно-пространственная среда</a:t>
            </a:r>
            <a:r>
              <a:rPr lang="ru-RU" sz="2400" dirty="0"/>
              <a:t> должна обеспечивать детям возможность для уединения.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15328" cy="178595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Многофункциональную ширму</a:t>
            </a:r>
            <a:r>
              <a:rPr lang="ru-RU" sz="4400" dirty="0" smtClean="0"/>
              <a:t> можно использовать для сюжетно-ролевых игр.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14563"/>
            <a:ext cx="6357982" cy="411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r>
              <a:rPr lang="ru-RU" dirty="0" smtClean="0"/>
              <a:t>Ну и конечно, одна из основных форм применения </a:t>
            </a:r>
            <a:r>
              <a:rPr lang="ru-RU" b="1" dirty="0" smtClean="0"/>
              <a:t>многофункциональной ширмы</a:t>
            </a:r>
            <a:r>
              <a:rPr lang="ru-RU" dirty="0" smtClean="0"/>
              <a:t>, это театрализованная деятельность</a:t>
            </a:r>
            <a:endParaRPr lang="ru-RU" dirty="0"/>
          </a:p>
        </p:txBody>
      </p:sp>
      <p:pic>
        <p:nvPicPr>
          <p:cNvPr id="4098" name="Picture 2" descr="C:\Documents and Settings\1\Мои документы\Downloads\17633.75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214554"/>
            <a:ext cx="7143750" cy="414337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ширма поможет развивать мелкую моторику, математические способности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571744"/>
            <a:ext cx="250033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500282"/>
            <a:ext cx="3063889" cy="40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39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Многофункциональная ширма помогает решать следующие задачи:</vt:lpstr>
      <vt:lpstr>Слайд 3</vt:lpstr>
      <vt:lpstr>ВАРИАНТЫ ИСПОЛЬЗОВАНИЯ ШИРМЫ.</vt:lpstr>
      <vt:lpstr>Многофункциональную ширму можно использовать для сюжетно-ролевых игр. </vt:lpstr>
      <vt:lpstr>Слайд 6</vt:lpstr>
      <vt:lpstr>ширма поможет развивать мелкую моторику, математические способности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6</cp:revision>
  <dcterms:created xsi:type="dcterms:W3CDTF">2018-12-11T18:17:13Z</dcterms:created>
  <dcterms:modified xsi:type="dcterms:W3CDTF">2018-12-11T19:09:21Z</dcterms:modified>
</cp:coreProperties>
</file>