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97" r:id="rId3"/>
    <p:sldId id="300" r:id="rId4"/>
    <p:sldId id="257" r:id="rId5"/>
    <p:sldId id="281" r:id="rId6"/>
    <p:sldId id="30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130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33400" y="3619500"/>
            <a:ext cx="7848600" cy="838200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4800" kern="1200" cap="all" baseline="0">
                <a:solidFill>
                  <a:schemeClr val="tx1"/>
                </a:solidFill>
                <a:effectLst>
                  <a:outerShdw blurRad="94454" dist="50800" dir="2700000" algn="tl" rotWithShape="0">
                    <a:srgbClr val="000000">
                      <a:alpha val="36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90600" y="4343400"/>
            <a:ext cx="7391400" cy="914400"/>
          </a:xfrm>
        </p:spPr>
        <p:txBody>
          <a:bodyPr>
            <a:noAutofit/>
          </a:bodyPr>
          <a:lstStyle>
            <a:lvl1pPr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990600" y="1476375"/>
            <a:ext cx="5410200" cy="352425"/>
          </a:xfrm>
        </p:spPr>
        <p:txBody>
          <a:bodyPr anchor="b" anchorCtr="0"/>
          <a:lstStyle>
            <a:lvl1pPr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990600" y="5819777"/>
            <a:ext cx="7391400" cy="304799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Rectangle 1"/>
          <p:cNvSpPr>
            <a:spLocks noGrp="1"/>
          </p:cNvSpPr>
          <p:nvPr>
            <p:ph type="title"/>
          </p:nvPr>
        </p:nvSpPr>
        <p:spPr>
          <a:xfrm>
            <a:off x="990600" y="609599"/>
            <a:ext cx="8153400" cy="989013"/>
          </a:xfrm>
        </p:spPr>
        <p:txBody>
          <a:bodyPr anchor="ctr" anchorCtr="0">
            <a:normAutofit/>
          </a:bodyPr>
          <a:lstStyle>
            <a:lvl1pPr algn="l">
              <a:defRPr sz="4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47750" y="5808662"/>
            <a:ext cx="5334000" cy="1588"/>
          </a:xfrm>
          <a:prstGeom prst="line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35000">
              <a:schemeClr val="bg1"/>
            </a:gs>
            <a:gs pos="100000">
              <a:schemeClr val="accent5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2" name="clouds.png"/>
            <p:cNvPicPr>
              <a:picLocks noChangeAspect="1"/>
            </p:cNvPicPr>
            <p:nvPr/>
          </p:nvPicPr>
          <p:blipFill>
            <a:blip r:embed="rId12">
              <a:duotone>
                <a:schemeClr val="accent5"/>
                <a:srgbClr val="FFFFFF"/>
              </a:duotone>
            </a:blip>
            <a:srcRect b="6067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noFill/>
            <a:ln w="12700" cap="rnd" cmpd="sng" algn="ctr">
              <a:gradFill>
                <a:gsLst>
                  <a:gs pos="0">
                    <a:schemeClr val="accent5"/>
                  </a:gs>
                  <a:gs pos="67000">
                    <a:schemeClr val="bg1"/>
                  </a:gs>
                  <a:gs pos="100000">
                    <a:schemeClr val="accent3"/>
                  </a:gs>
                </a:gsLst>
                <a:lin ang="5400000" scaled="1"/>
              </a:gradFill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8650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77B08-12D3-4D9D-BBAB-12A6F8C52483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8650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8650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A07D-90D7-4351-8E1F-65A1D6FF8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111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22222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33333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ДОСУГОВАЯ  ДЕЯТЕЛЬНОСТЬ  ПЕДАГОГОВ-ОРГАНИЗАТОРОВ ОДОД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ГБОУ   СОШ № 511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C:\Users\Пользователь\Desktop\логотипы одод\Рисунок6.jpg"/>
          <p:cNvPicPr>
            <a:picLocks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643306" y="4786322"/>
            <a:ext cx="2078038" cy="13509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714480" y="428604"/>
          <a:ext cx="6000792" cy="6072230"/>
        </p:xfrm>
        <a:graphic>
          <a:graphicData uri="http://schemas.openxmlformats.org/presentationml/2006/ole">
            <p:oleObj spid="_x0000_s31746" name="Документ" r:id="rId3" imgW="6380636" imgH="9797297" progId="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1500166" y="428604"/>
          <a:ext cx="6500858" cy="5857916"/>
        </p:xfrm>
        <a:graphic>
          <a:graphicData uri="http://schemas.openxmlformats.org/presentationml/2006/ole">
            <p:oleObj spid="_x0000_s48130" name="Документ" r:id="rId3" imgW="5976972" imgH="9116838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7158" y="428604"/>
          <a:ext cx="8501122" cy="6000792"/>
        </p:xfrm>
        <a:graphic>
          <a:graphicData uri="http://schemas.openxmlformats.org/presentationml/2006/ole">
            <p:oleObj spid="_x0000_s1026" name="Документ" r:id="rId3" imgW="9459340" imgH="6810335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 с родителями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N126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4038600" cy="4357718"/>
          </a:xfrm>
        </p:spPr>
      </p:pic>
      <p:pic>
        <p:nvPicPr>
          <p:cNvPr id="6" name="Содержимое 5" descr="воспитательная раб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428736"/>
            <a:ext cx="4038600" cy="442915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ОТДЕЛЕНИЕ ДОПОЛНИТЕЛЬНОГО ОБРАЗОВАНИЯ «СТРАНА УСПЕХА»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4" descr="C:\Users\Пользователь\Desktop\КНИГА\одод 2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2285992"/>
            <a:ext cx="3957049" cy="3595428"/>
          </a:xfrm>
        </p:spPr>
      </p:pic>
      <p:pic>
        <p:nvPicPr>
          <p:cNvPr id="5" name="Picture 4" descr="C:\Users\Пользователь\Downloads\090340_14194010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214686"/>
            <a:ext cx="2214562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Пользователь\Desktop\логотипы одод\Рисунок6.jpg"/>
          <p:cNvPicPr>
            <a:picLocks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14876" y="1857364"/>
            <a:ext cx="2078038" cy="13509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244</TotalTime>
  <Words>18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Тема2</vt:lpstr>
      <vt:lpstr>Документ</vt:lpstr>
      <vt:lpstr>ДОСУГОВАЯ  ДЕЯТЕЛЬНОСТЬ  ПЕДАГОГОВ-ОРГАНИЗАТОРОВ ОДОД</vt:lpstr>
      <vt:lpstr>Слайд 2</vt:lpstr>
      <vt:lpstr>Слайд 3</vt:lpstr>
      <vt:lpstr>Слайд 4</vt:lpstr>
      <vt:lpstr>Работа  с родителями</vt:lpstr>
      <vt:lpstr>ОТДЕЛЕНИЕ ДОПОЛНИТЕЛЬНОГО ОБРАЗОВАНИЯ «СТРАНА УСПЕХА»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  ВОСПИТАНИЕ ДЕТЕЙ   ЧЕРЕЗ    СРЕДСТВА  ДОПОЛНИТЕЛЬНОГО  ОБРАЗОВАНИЯ</dc:title>
  <dc:creator>Пользователь</dc:creator>
  <cp:lastModifiedBy>Пользователь</cp:lastModifiedBy>
  <cp:revision>31</cp:revision>
  <dcterms:created xsi:type="dcterms:W3CDTF">2017-03-15T09:01:41Z</dcterms:created>
  <dcterms:modified xsi:type="dcterms:W3CDTF">2019-10-15T13:52:06Z</dcterms:modified>
</cp:coreProperties>
</file>