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2" autoAdjust="0"/>
    <p:restoredTop sz="94664" autoAdjust="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108"/>
    </p:cViewPr>
  </p:sorter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91E26-5EBC-43CA-8D98-BC9175C2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3E5A-5E52-4117-AD25-A9213BAD3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369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610034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46078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99723"/>
      </p:ext>
    </p:extLst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6987109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699813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9594254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709667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91456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718528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62133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57538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27736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78533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69814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23720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14960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95442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F5213EB-5F39-459B-A58F-6B7BFB058233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E8F33C-7C02-4366-8118-AB2575878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448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>
    <p:split orient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987063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Зимующие птицы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08697"/>
            <a:ext cx="5836503" cy="194733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Подготовил воспитатель ГБДОУ детский сад №20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Куклина Татьяна Сергеевна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8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805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7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1421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4219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9546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3112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869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20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830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</TotalTime>
  <Words>12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Wingdings 3</vt:lpstr>
      <vt:lpstr>Сектор</vt:lpstr>
      <vt:lpstr>Зимующие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PC</dc:creator>
  <cp:lastModifiedBy>PC</cp:lastModifiedBy>
  <cp:revision>6</cp:revision>
  <dcterms:created xsi:type="dcterms:W3CDTF">2019-10-15T04:56:35Z</dcterms:created>
  <dcterms:modified xsi:type="dcterms:W3CDTF">2019-10-15T06:22:24Z</dcterms:modified>
</cp:coreProperties>
</file>