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1743C-782D-4A2A-8DBD-9CC6FE2F5B34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C4DE-526B-41E7-83A6-FB325E6B2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124745"/>
            <a:ext cx="8458200" cy="4951042"/>
          </a:xfrm>
        </p:spPr>
        <p:txBody>
          <a:bodyPr>
            <a:no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8693834" cy="17526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Казнить нельзя помиловать. 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060848"/>
            <a:ext cx="216024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8933688" cy="48006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Казнить нельзя помиловать.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2492896"/>
            <a:ext cx="288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76064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Пунктуация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 раздел науки о языке, в котором изучается система знаков препинания и правила их постановки.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47664" y="2924944"/>
            <a:ext cx="5665983" cy="3667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2168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русской пунктуации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десять знаков препинания :</a:t>
            </a:r>
            <a:endParaRPr lang="ru-RU" sz="48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51571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очка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вопросительный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восклицательный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многоточие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запятая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точка с запятой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двоеточие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скобки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кавычки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 "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</TotalTime>
  <Words>60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Слайд 1</vt:lpstr>
      <vt:lpstr>Слайд 2</vt:lpstr>
      <vt:lpstr>Слайд 3</vt:lpstr>
      <vt:lpstr>В русской пунктуации  десять знаков препинания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,</dc:title>
  <dc:creator>1</dc:creator>
  <cp:lastModifiedBy>1</cp:lastModifiedBy>
  <cp:revision>5</cp:revision>
  <dcterms:created xsi:type="dcterms:W3CDTF">2017-12-06T05:14:50Z</dcterms:created>
  <dcterms:modified xsi:type="dcterms:W3CDTF">2017-12-06T05:56:27Z</dcterms:modified>
</cp:coreProperties>
</file>