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diagrams/colors4.xml" ContentType="application/vnd.openxmlformats-officedocument.drawingml.diagramColor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Default Extension="vml" ContentType="application/vnd.openxmlformats-officedocument.vmlDrawing"/>
  <Override PartName="/ppt/diagrams/data3.xml" ContentType="application/vnd.openxmlformats-officedocument.drawingml.diagramData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  <p:sldMasterId id="2147483812" r:id="rId2"/>
    <p:sldMasterId id="2147483824" r:id="rId3"/>
    <p:sldMasterId id="2147483836" r:id="rId4"/>
    <p:sldMasterId id="2147483848" r:id="rId5"/>
  </p:sldMasterIdLst>
  <p:notesMasterIdLst>
    <p:notesMasterId r:id="rId29"/>
  </p:notesMasterIdLst>
  <p:sldIdLst>
    <p:sldId id="256" r:id="rId6"/>
    <p:sldId id="267" r:id="rId7"/>
    <p:sldId id="269" r:id="rId8"/>
    <p:sldId id="268" r:id="rId9"/>
    <p:sldId id="281" r:id="rId10"/>
    <p:sldId id="257" r:id="rId11"/>
    <p:sldId id="258" r:id="rId12"/>
    <p:sldId id="259" r:id="rId13"/>
    <p:sldId id="260" r:id="rId14"/>
    <p:sldId id="270" r:id="rId15"/>
    <p:sldId id="271" r:id="rId16"/>
    <p:sldId id="272" r:id="rId17"/>
    <p:sldId id="273" r:id="rId18"/>
    <p:sldId id="262" r:id="rId19"/>
    <p:sldId id="261" r:id="rId20"/>
    <p:sldId id="274" r:id="rId21"/>
    <p:sldId id="263" r:id="rId22"/>
    <p:sldId id="276" r:id="rId23"/>
    <p:sldId id="278" r:id="rId24"/>
    <p:sldId id="279" r:id="rId25"/>
    <p:sldId id="280" r:id="rId26"/>
    <p:sldId id="264" r:id="rId27"/>
    <p:sldId id="27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52" autoAdjust="0"/>
    <p:restoredTop sz="94660"/>
  </p:normalViewPr>
  <p:slideViewPr>
    <p:cSldViewPr>
      <p:cViewPr>
        <p:scale>
          <a:sx n="70" d="100"/>
          <a:sy n="70" d="100"/>
        </p:scale>
        <p:origin x="-1814" y="-47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Relationship Id="rId4" Type="http://schemas.openxmlformats.org/officeDocument/2006/relationships/image" Target="../media/image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DEC6ED-6328-4A5A-A738-2EE5CA7947CE}" type="doc">
      <dgm:prSet loTypeId="urn:microsoft.com/office/officeart/2005/8/layout/process4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28FBF5D-4DAF-4C0D-B7A8-32ACD54FC335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МАЛЕНЬКИЙ ОБЪЕМ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C845E877-CE3F-412F-A309-FE5BB65B546F}" type="parTrans" cxnId="{C6436E95-94B6-45E2-9917-B0F08A40E54A}">
      <dgm:prSet/>
      <dgm:spPr/>
      <dgm:t>
        <a:bodyPr/>
        <a:lstStyle/>
        <a:p>
          <a:endParaRPr lang="ru-RU"/>
        </a:p>
      </dgm:t>
    </dgm:pt>
    <dgm:pt modelId="{70898576-8FDA-44F9-A2C6-8AAE861DF60F}" type="sibTrans" cxnId="{C6436E95-94B6-45E2-9917-B0F08A40E54A}">
      <dgm:prSet/>
      <dgm:spPr/>
      <dgm:t>
        <a:bodyPr/>
        <a:lstStyle/>
        <a:p>
          <a:endParaRPr lang="ru-RU"/>
        </a:p>
      </dgm:t>
    </dgm:pt>
    <dgm:pt modelId="{1971C037-DE31-4450-B7AC-6FFCF0077EB1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САМОСТОЯТЕЛЬНЫЙ ЗАПУСК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3209FDC6-8F91-4396-B127-5A16CCE55F52}" type="parTrans" cxnId="{1AB80B19-AC28-4C65-9385-B557381676C1}">
      <dgm:prSet/>
      <dgm:spPr/>
      <dgm:t>
        <a:bodyPr/>
        <a:lstStyle/>
        <a:p>
          <a:endParaRPr lang="ru-RU"/>
        </a:p>
      </dgm:t>
    </dgm:pt>
    <dgm:pt modelId="{D70E892D-F0A0-4380-BCC3-8CC73B5E0619}" type="sibTrans" cxnId="{1AB80B19-AC28-4C65-9385-B557381676C1}">
      <dgm:prSet/>
      <dgm:spPr/>
      <dgm:t>
        <a:bodyPr/>
        <a:lstStyle/>
        <a:p>
          <a:endParaRPr lang="ru-RU"/>
        </a:p>
      </dgm:t>
    </dgm:pt>
    <dgm:pt modelId="{B7516DCC-8E31-46BF-9E28-52E9995B3CDF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МНОГОКРАТНОЕ КОПИРОВАНИЕ КОДА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9577E793-741C-4945-B3F9-2A9ADF342A52}" type="parTrans" cxnId="{887D4033-2F66-41DC-8637-BDC71C1D0FB3}">
      <dgm:prSet/>
      <dgm:spPr/>
      <dgm:t>
        <a:bodyPr/>
        <a:lstStyle/>
        <a:p>
          <a:endParaRPr lang="ru-RU"/>
        </a:p>
      </dgm:t>
    </dgm:pt>
    <dgm:pt modelId="{AB003760-9428-4820-8058-50C9721A90FC}" type="sibTrans" cxnId="{887D4033-2F66-41DC-8637-BDC71C1D0FB3}">
      <dgm:prSet/>
      <dgm:spPr/>
      <dgm:t>
        <a:bodyPr/>
        <a:lstStyle/>
        <a:p>
          <a:endParaRPr lang="ru-RU"/>
        </a:p>
      </dgm:t>
    </dgm:pt>
    <dgm:pt modelId="{AA2EEE3B-93E4-41E4-B76D-31CD519E45E7}">
      <dgm:prSet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СОЗДАНИЕ ПОМЕХ ДЛЯ КОРРЕКТНОЙ РАБОТЫ ПК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62C0C3FA-9ED8-4C8F-A034-192B235BA8AD}" type="parTrans" cxnId="{7854BDF0-8A35-47A6-BA77-25F2DE2497B4}">
      <dgm:prSet/>
      <dgm:spPr/>
      <dgm:t>
        <a:bodyPr/>
        <a:lstStyle/>
        <a:p>
          <a:endParaRPr lang="ru-RU"/>
        </a:p>
      </dgm:t>
    </dgm:pt>
    <dgm:pt modelId="{CDA95B71-4308-4D8E-BB1F-EE1876E23D45}" type="sibTrans" cxnId="{7854BDF0-8A35-47A6-BA77-25F2DE2497B4}">
      <dgm:prSet/>
      <dgm:spPr/>
      <dgm:t>
        <a:bodyPr/>
        <a:lstStyle/>
        <a:p>
          <a:endParaRPr lang="ru-RU"/>
        </a:p>
      </dgm:t>
    </dgm:pt>
    <dgm:pt modelId="{1AB2ECB7-C1C4-4D4D-A91B-3217D9495070}" type="pres">
      <dgm:prSet presAssocID="{E6DEC6ED-6328-4A5A-A738-2EE5CA7947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6BC9D5-380C-4C70-8111-049034A08A77}" type="pres">
      <dgm:prSet presAssocID="{AA2EEE3B-93E4-41E4-B76D-31CD519E45E7}" presName="boxAndChildren" presStyleCnt="0"/>
      <dgm:spPr/>
    </dgm:pt>
    <dgm:pt modelId="{92A5AED0-EFBB-4B72-A988-5029C5EFE36F}" type="pres">
      <dgm:prSet presAssocID="{AA2EEE3B-93E4-41E4-B76D-31CD519E45E7}" presName="parentTextBox" presStyleLbl="node1" presStyleIdx="0" presStyleCnt="4"/>
      <dgm:spPr/>
      <dgm:t>
        <a:bodyPr/>
        <a:lstStyle/>
        <a:p>
          <a:endParaRPr lang="ru-RU"/>
        </a:p>
      </dgm:t>
    </dgm:pt>
    <dgm:pt modelId="{153089F8-EB7E-4883-889A-AB7E2A78BA42}" type="pres">
      <dgm:prSet presAssocID="{AB003760-9428-4820-8058-50C9721A90FC}" presName="sp" presStyleCnt="0"/>
      <dgm:spPr/>
    </dgm:pt>
    <dgm:pt modelId="{E777B744-7571-4C10-BA43-B45ABF901C89}" type="pres">
      <dgm:prSet presAssocID="{B7516DCC-8E31-46BF-9E28-52E9995B3CDF}" presName="arrowAndChildren" presStyleCnt="0"/>
      <dgm:spPr/>
    </dgm:pt>
    <dgm:pt modelId="{AE343EC8-5FCC-449A-9B5B-C59F8CFA846C}" type="pres">
      <dgm:prSet presAssocID="{B7516DCC-8E31-46BF-9E28-52E9995B3CDF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D4F5E3F0-6004-49FC-B84B-EB6F41695371}" type="pres">
      <dgm:prSet presAssocID="{D70E892D-F0A0-4380-BCC3-8CC73B5E0619}" presName="sp" presStyleCnt="0"/>
      <dgm:spPr/>
    </dgm:pt>
    <dgm:pt modelId="{83AFD2CB-4D78-4E7F-B86E-FCF58FAFFF2B}" type="pres">
      <dgm:prSet presAssocID="{1971C037-DE31-4450-B7AC-6FFCF0077EB1}" presName="arrowAndChildren" presStyleCnt="0"/>
      <dgm:spPr/>
    </dgm:pt>
    <dgm:pt modelId="{6BF62265-E724-4894-BC37-BF315867A882}" type="pres">
      <dgm:prSet presAssocID="{1971C037-DE31-4450-B7AC-6FFCF0077EB1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B67F6E3F-323D-439C-A3F8-55EEA04CDB3C}" type="pres">
      <dgm:prSet presAssocID="{70898576-8FDA-44F9-A2C6-8AAE861DF60F}" presName="sp" presStyleCnt="0"/>
      <dgm:spPr/>
    </dgm:pt>
    <dgm:pt modelId="{9BC92417-E991-40A3-9B64-7DB533AD061F}" type="pres">
      <dgm:prSet presAssocID="{428FBF5D-4DAF-4C0D-B7A8-32ACD54FC335}" presName="arrowAndChildren" presStyleCnt="0"/>
      <dgm:spPr/>
    </dgm:pt>
    <dgm:pt modelId="{806B27E7-B57A-4433-88BB-155566829E43}" type="pres">
      <dgm:prSet presAssocID="{428FBF5D-4DAF-4C0D-B7A8-32ACD54FC335}" presName="parentTextArrow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1AB80B19-AC28-4C65-9385-B557381676C1}" srcId="{E6DEC6ED-6328-4A5A-A738-2EE5CA7947CE}" destId="{1971C037-DE31-4450-B7AC-6FFCF0077EB1}" srcOrd="1" destOrd="0" parTransId="{3209FDC6-8F91-4396-B127-5A16CCE55F52}" sibTransId="{D70E892D-F0A0-4380-BCC3-8CC73B5E0619}"/>
    <dgm:cxn modelId="{834ED27C-BBE1-4D4C-BC61-BF76856154D4}" type="presOf" srcId="{B7516DCC-8E31-46BF-9E28-52E9995B3CDF}" destId="{AE343EC8-5FCC-449A-9B5B-C59F8CFA846C}" srcOrd="0" destOrd="0" presId="urn:microsoft.com/office/officeart/2005/8/layout/process4"/>
    <dgm:cxn modelId="{887D4033-2F66-41DC-8637-BDC71C1D0FB3}" srcId="{E6DEC6ED-6328-4A5A-A738-2EE5CA7947CE}" destId="{B7516DCC-8E31-46BF-9E28-52E9995B3CDF}" srcOrd="2" destOrd="0" parTransId="{9577E793-741C-4945-B3F9-2A9ADF342A52}" sibTransId="{AB003760-9428-4820-8058-50C9721A90FC}"/>
    <dgm:cxn modelId="{014DE45E-2DF7-48FC-9590-057E9CC105FE}" type="presOf" srcId="{AA2EEE3B-93E4-41E4-B76D-31CD519E45E7}" destId="{92A5AED0-EFBB-4B72-A988-5029C5EFE36F}" srcOrd="0" destOrd="0" presId="urn:microsoft.com/office/officeart/2005/8/layout/process4"/>
    <dgm:cxn modelId="{C6436E95-94B6-45E2-9917-B0F08A40E54A}" srcId="{E6DEC6ED-6328-4A5A-A738-2EE5CA7947CE}" destId="{428FBF5D-4DAF-4C0D-B7A8-32ACD54FC335}" srcOrd="0" destOrd="0" parTransId="{C845E877-CE3F-412F-A309-FE5BB65B546F}" sibTransId="{70898576-8FDA-44F9-A2C6-8AAE861DF60F}"/>
    <dgm:cxn modelId="{0C59A09B-12BB-44FF-94AA-61847462ED02}" type="presOf" srcId="{1971C037-DE31-4450-B7AC-6FFCF0077EB1}" destId="{6BF62265-E724-4894-BC37-BF315867A882}" srcOrd="0" destOrd="0" presId="urn:microsoft.com/office/officeart/2005/8/layout/process4"/>
    <dgm:cxn modelId="{B25C3EC7-FA52-4F55-B1E4-4E976F57AFFC}" type="presOf" srcId="{E6DEC6ED-6328-4A5A-A738-2EE5CA7947CE}" destId="{1AB2ECB7-C1C4-4D4D-A91B-3217D9495070}" srcOrd="0" destOrd="0" presId="urn:microsoft.com/office/officeart/2005/8/layout/process4"/>
    <dgm:cxn modelId="{6B8FA81D-2F16-4FD1-8427-EB57A40021C6}" type="presOf" srcId="{428FBF5D-4DAF-4C0D-B7A8-32ACD54FC335}" destId="{806B27E7-B57A-4433-88BB-155566829E43}" srcOrd="0" destOrd="0" presId="urn:microsoft.com/office/officeart/2005/8/layout/process4"/>
    <dgm:cxn modelId="{7854BDF0-8A35-47A6-BA77-25F2DE2497B4}" srcId="{E6DEC6ED-6328-4A5A-A738-2EE5CA7947CE}" destId="{AA2EEE3B-93E4-41E4-B76D-31CD519E45E7}" srcOrd="3" destOrd="0" parTransId="{62C0C3FA-9ED8-4C8F-A034-192B235BA8AD}" sibTransId="{CDA95B71-4308-4D8E-BB1F-EE1876E23D45}"/>
    <dgm:cxn modelId="{0F0389FE-FBDE-49BD-91BF-4790F034F8FD}" type="presParOf" srcId="{1AB2ECB7-C1C4-4D4D-A91B-3217D9495070}" destId="{346BC9D5-380C-4C70-8111-049034A08A77}" srcOrd="0" destOrd="0" presId="urn:microsoft.com/office/officeart/2005/8/layout/process4"/>
    <dgm:cxn modelId="{F61492F3-9B5D-47F5-81C1-130578AF8B56}" type="presParOf" srcId="{346BC9D5-380C-4C70-8111-049034A08A77}" destId="{92A5AED0-EFBB-4B72-A988-5029C5EFE36F}" srcOrd="0" destOrd="0" presId="urn:microsoft.com/office/officeart/2005/8/layout/process4"/>
    <dgm:cxn modelId="{70F6564D-C1B0-4596-8A83-BD110C0C754B}" type="presParOf" srcId="{1AB2ECB7-C1C4-4D4D-A91B-3217D9495070}" destId="{153089F8-EB7E-4883-889A-AB7E2A78BA42}" srcOrd="1" destOrd="0" presId="urn:microsoft.com/office/officeart/2005/8/layout/process4"/>
    <dgm:cxn modelId="{8A40470D-0EEA-4723-84CF-43D47FF88ABB}" type="presParOf" srcId="{1AB2ECB7-C1C4-4D4D-A91B-3217D9495070}" destId="{E777B744-7571-4C10-BA43-B45ABF901C89}" srcOrd="2" destOrd="0" presId="urn:microsoft.com/office/officeart/2005/8/layout/process4"/>
    <dgm:cxn modelId="{2E17EC43-D4A8-446C-8316-554DB7B7AC28}" type="presParOf" srcId="{E777B744-7571-4C10-BA43-B45ABF901C89}" destId="{AE343EC8-5FCC-449A-9B5B-C59F8CFA846C}" srcOrd="0" destOrd="0" presId="urn:microsoft.com/office/officeart/2005/8/layout/process4"/>
    <dgm:cxn modelId="{8A1EFA88-C301-4955-9E69-260B5774DD58}" type="presParOf" srcId="{1AB2ECB7-C1C4-4D4D-A91B-3217D9495070}" destId="{D4F5E3F0-6004-49FC-B84B-EB6F41695371}" srcOrd="3" destOrd="0" presId="urn:microsoft.com/office/officeart/2005/8/layout/process4"/>
    <dgm:cxn modelId="{4B156A3B-6FFC-45DD-81CC-B404CBFE9CCF}" type="presParOf" srcId="{1AB2ECB7-C1C4-4D4D-A91B-3217D9495070}" destId="{83AFD2CB-4D78-4E7F-B86E-FCF58FAFFF2B}" srcOrd="4" destOrd="0" presId="urn:microsoft.com/office/officeart/2005/8/layout/process4"/>
    <dgm:cxn modelId="{C47A113F-BF3F-4F8C-A2E3-E7E095CCF954}" type="presParOf" srcId="{83AFD2CB-4D78-4E7F-B86E-FCF58FAFFF2B}" destId="{6BF62265-E724-4894-BC37-BF315867A882}" srcOrd="0" destOrd="0" presId="urn:microsoft.com/office/officeart/2005/8/layout/process4"/>
    <dgm:cxn modelId="{A725CA14-6811-4608-B754-6CE2195852F3}" type="presParOf" srcId="{1AB2ECB7-C1C4-4D4D-A91B-3217D9495070}" destId="{B67F6E3F-323D-439C-A3F8-55EEA04CDB3C}" srcOrd="5" destOrd="0" presId="urn:microsoft.com/office/officeart/2005/8/layout/process4"/>
    <dgm:cxn modelId="{3D1EE2CE-71F4-44AC-9E88-8F7FBF45DF10}" type="presParOf" srcId="{1AB2ECB7-C1C4-4D4D-A91B-3217D9495070}" destId="{9BC92417-E991-40A3-9B64-7DB533AD061F}" srcOrd="6" destOrd="0" presId="urn:microsoft.com/office/officeart/2005/8/layout/process4"/>
    <dgm:cxn modelId="{2611287D-0F60-4853-88BC-76A6B6CB1E82}" type="presParOf" srcId="{9BC92417-E991-40A3-9B64-7DB533AD061F}" destId="{806B27E7-B57A-4433-88BB-155566829E43}" srcOrd="0" destOrd="0" presId="urn:microsoft.com/office/officeart/2005/8/layout/process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B1D71D-FB77-4B5B-9A26-A784F6F43C72}" type="doc">
      <dgm:prSet loTypeId="urn:microsoft.com/office/officeart/2005/8/layout/vList5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FE47B10-8713-481F-82A5-70F76BC9F004}">
      <dgm:prSet phldrT="[Текст]" custT="1"/>
      <dgm:spPr/>
      <dgm:t>
        <a:bodyPr/>
        <a:lstStyle/>
        <a:p>
          <a:r>
            <a:rPr kumimoji="0" lang="ru-RU" sz="3200" b="1" i="0" u="none" strike="noStrike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БЕЗВРЕДНЫЕ</a:t>
          </a:r>
          <a:endParaRPr lang="ru-RU" sz="3200" i="0" dirty="0">
            <a:latin typeface="Times New Roman" pitchFamily="18" charset="0"/>
            <a:cs typeface="Times New Roman" pitchFamily="18" charset="0"/>
          </a:endParaRPr>
        </a:p>
      </dgm:t>
    </dgm:pt>
    <dgm:pt modelId="{D0592990-EE26-4353-952F-C2C89995BAE1}" type="parTrans" cxnId="{00C3BB64-90C5-476E-A411-B9B30000C9F2}">
      <dgm:prSet/>
      <dgm:spPr/>
      <dgm:t>
        <a:bodyPr/>
        <a:lstStyle/>
        <a:p>
          <a:endParaRPr lang="ru-RU"/>
        </a:p>
      </dgm:t>
    </dgm:pt>
    <dgm:pt modelId="{AD9961FA-8E23-44BB-AE2D-29E8680AA022}" type="sibTrans" cxnId="{00C3BB64-90C5-476E-A411-B9B30000C9F2}">
      <dgm:prSet/>
      <dgm:spPr/>
      <dgm:t>
        <a:bodyPr/>
        <a:lstStyle/>
        <a:p>
          <a:endParaRPr lang="ru-RU"/>
        </a:p>
      </dgm:t>
    </dgm:pt>
    <dgm:pt modelId="{18B9877F-0B74-496C-A7C6-883BCE924A67}">
      <dgm:prSet phldrT="[Текст]"/>
      <dgm:spPr/>
      <dgm:t>
        <a:bodyPr/>
        <a:lstStyle/>
        <a:p>
          <a:r>
            <a:rPr kumimoji="0" lang="ru-RU" b="0" i="0" u="none" strike="noStrike" cap="none" normalizeH="0" baseline="0" dirty="0" smtClean="0">
              <a:ln/>
              <a:effectLst/>
              <a:latin typeface="Calibri"/>
              <a:ea typeface="Times New Roman" pitchFamily="18" charset="0"/>
              <a:cs typeface="Arial" pitchFamily="34" charset="0"/>
            </a:rPr>
            <a:t>–</a:t>
          </a:r>
          <a:r>
            <a:rPr kumimoji="0" lang="ru-RU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 не влияют на работу ПК, лишь уменьшают объем свободной памяти на диске, в результате своего размножения;</a:t>
          </a:r>
          <a:endParaRPr lang="ru-RU" dirty="0"/>
        </a:p>
      </dgm:t>
    </dgm:pt>
    <dgm:pt modelId="{FE50E7CB-0AA4-4046-AA99-C4B45AAFA2D8}" type="parTrans" cxnId="{F1781B13-70CC-43CF-B865-70D11AC10827}">
      <dgm:prSet/>
      <dgm:spPr/>
      <dgm:t>
        <a:bodyPr/>
        <a:lstStyle/>
        <a:p>
          <a:endParaRPr lang="ru-RU"/>
        </a:p>
      </dgm:t>
    </dgm:pt>
    <dgm:pt modelId="{A493B116-28F4-4AE2-B814-99ABA5E00924}" type="sibTrans" cxnId="{F1781B13-70CC-43CF-B865-70D11AC10827}">
      <dgm:prSet/>
      <dgm:spPr/>
      <dgm:t>
        <a:bodyPr/>
        <a:lstStyle/>
        <a:p>
          <a:endParaRPr lang="ru-RU"/>
        </a:p>
      </dgm:t>
    </dgm:pt>
    <dgm:pt modelId="{6AB863DE-CFB3-4686-BEB1-39826438705C}">
      <dgm:prSet phldrT="[Текст]" custT="1"/>
      <dgm:spPr/>
      <dgm:t>
        <a:bodyPr/>
        <a:lstStyle/>
        <a:p>
          <a:r>
            <a:rPr kumimoji="0" lang="ru-RU" sz="3200" b="1" i="0" u="none" strike="noStrike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НЕОПАСНЫЕ</a:t>
          </a:r>
          <a:endParaRPr lang="ru-RU" sz="3200" i="0" dirty="0">
            <a:latin typeface="Times New Roman" pitchFamily="18" charset="0"/>
            <a:cs typeface="Times New Roman" pitchFamily="18" charset="0"/>
          </a:endParaRPr>
        </a:p>
      </dgm:t>
    </dgm:pt>
    <dgm:pt modelId="{6CB473D9-A656-493B-88B7-88319AAFA348}" type="parTrans" cxnId="{194A2FA0-18B3-4101-8EA4-940E35E71851}">
      <dgm:prSet/>
      <dgm:spPr/>
      <dgm:t>
        <a:bodyPr/>
        <a:lstStyle/>
        <a:p>
          <a:endParaRPr lang="ru-RU"/>
        </a:p>
      </dgm:t>
    </dgm:pt>
    <dgm:pt modelId="{2015BB21-7AEF-48CF-B5C4-C837D4162135}" type="sibTrans" cxnId="{194A2FA0-18B3-4101-8EA4-940E35E71851}">
      <dgm:prSet/>
      <dgm:spPr/>
      <dgm:t>
        <a:bodyPr/>
        <a:lstStyle/>
        <a:p>
          <a:endParaRPr lang="ru-RU"/>
        </a:p>
      </dgm:t>
    </dgm:pt>
    <dgm:pt modelId="{C3FB3BC7-DF73-423C-BA99-8501E43167AF}">
      <dgm:prSet phldrT="[Текст]"/>
      <dgm:spPr/>
      <dgm:t>
        <a:bodyPr/>
        <a:lstStyle/>
        <a:p>
          <a:r>
            <a:rPr kumimoji="0" lang="ru-RU" b="0" i="0" u="none" strike="noStrike" cap="none" normalizeH="0" baseline="0" dirty="0" smtClean="0">
              <a:ln/>
              <a:effectLst/>
              <a:latin typeface="Calibri"/>
              <a:ea typeface="Times New Roman" pitchFamily="18" charset="0"/>
              <a:cs typeface="Arial" pitchFamily="34" charset="0"/>
            </a:rPr>
            <a:t>–</a:t>
          </a:r>
          <a:r>
            <a:rPr kumimoji="0" lang="ru-RU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 влияние, которых ограничивается уменьшением памяти на диске, графическими, звуковыми и другими внешними эффектами;</a:t>
          </a:r>
          <a:endParaRPr lang="ru-RU" dirty="0"/>
        </a:p>
      </dgm:t>
    </dgm:pt>
    <dgm:pt modelId="{A4058283-26E5-4A27-8CC3-69BC806B985E}" type="parTrans" cxnId="{73F38803-A032-4168-AC2C-0AF33198AC97}">
      <dgm:prSet/>
      <dgm:spPr/>
      <dgm:t>
        <a:bodyPr/>
        <a:lstStyle/>
        <a:p>
          <a:endParaRPr lang="ru-RU"/>
        </a:p>
      </dgm:t>
    </dgm:pt>
    <dgm:pt modelId="{45F26E3F-4A3D-4807-8B1B-9B6D82EA397C}" type="sibTrans" cxnId="{73F38803-A032-4168-AC2C-0AF33198AC97}">
      <dgm:prSet/>
      <dgm:spPr/>
      <dgm:t>
        <a:bodyPr/>
        <a:lstStyle/>
        <a:p>
          <a:endParaRPr lang="ru-RU"/>
        </a:p>
      </dgm:t>
    </dgm:pt>
    <dgm:pt modelId="{0E0B7739-193E-402C-9435-502A1F80BD5E}">
      <dgm:prSet phldrT="[Текст]" custT="1"/>
      <dgm:spPr/>
      <dgm:t>
        <a:bodyPr/>
        <a:lstStyle/>
        <a:p>
          <a:r>
            <a:rPr lang="ru-RU" sz="3200" b="1" i="0" dirty="0" smtClean="0">
              <a:latin typeface="Times New Roman" pitchFamily="18" charset="0"/>
              <a:cs typeface="Times New Roman" pitchFamily="18" charset="0"/>
            </a:rPr>
            <a:t>ОПАСНЫЕ</a:t>
          </a:r>
          <a:endParaRPr lang="ru-RU" sz="3200" b="1" i="0" dirty="0">
            <a:latin typeface="Times New Roman" pitchFamily="18" charset="0"/>
            <a:cs typeface="Times New Roman" pitchFamily="18" charset="0"/>
          </a:endParaRPr>
        </a:p>
      </dgm:t>
    </dgm:pt>
    <dgm:pt modelId="{D9720BA4-D364-46B4-A5AD-BE78E9B14C48}" type="parTrans" cxnId="{80D3A46B-CA39-4101-90FC-69D23DA59F98}">
      <dgm:prSet/>
      <dgm:spPr/>
      <dgm:t>
        <a:bodyPr/>
        <a:lstStyle/>
        <a:p>
          <a:endParaRPr lang="ru-RU"/>
        </a:p>
      </dgm:t>
    </dgm:pt>
    <dgm:pt modelId="{7762A4CD-73E2-4C35-B8FE-36A25F75067A}" type="sibTrans" cxnId="{80D3A46B-CA39-4101-90FC-69D23DA59F98}">
      <dgm:prSet/>
      <dgm:spPr/>
      <dgm:t>
        <a:bodyPr/>
        <a:lstStyle/>
        <a:p>
          <a:endParaRPr lang="ru-RU"/>
        </a:p>
      </dgm:t>
    </dgm:pt>
    <dgm:pt modelId="{439C4163-B202-4A86-9825-20A65CF076CF}">
      <dgm:prSet phldrT="[Текст]"/>
      <dgm:spPr/>
      <dgm:t>
        <a:bodyPr/>
        <a:lstStyle/>
        <a:p>
          <a:r>
            <a:rPr kumimoji="0" lang="ru-RU" b="0" i="0" u="none" strike="noStrike" cap="none" normalizeH="0" baseline="0" dirty="0" smtClean="0">
              <a:ln/>
              <a:effectLst/>
              <a:latin typeface="Calibri"/>
              <a:ea typeface="Times New Roman" pitchFamily="18" charset="0"/>
              <a:cs typeface="Arial" pitchFamily="34" charset="0"/>
            </a:rPr>
            <a:t>–</a:t>
          </a:r>
          <a:r>
            <a:rPr kumimoji="0" lang="ru-RU" b="0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 приводят к сбоям и зависаниям при работе на ПК;</a:t>
          </a:r>
          <a:endParaRPr lang="ru-RU" dirty="0"/>
        </a:p>
      </dgm:t>
    </dgm:pt>
    <dgm:pt modelId="{D8CA58CD-0F66-4F32-B159-44F1B380D959}" type="parTrans" cxnId="{DA9604D3-9ED7-4A8D-BD0D-BB157688A67C}">
      <dgm:prSet/>
      <dgm:spPr/>
      <dgm:t>
        <a:bodyPr/>
        <a:lstStyle/>
        <a:p>
          <a:endParaRPr lang="ru-RU"/>
        </a:p>
      </dgm:t>
    </dgm:pt>
    <dgm:pt modelId="{25D40369-C887-49AD-A6D8-B0D98BE94E45}" type="sibTrans" cxnId="{DA9604D3-9ED7-4A8D-BD0D-BB157688A67C}">
      <dgm:prSet/>
      <dgm:spPr/>
      <dgm:t>
        <a:bodyPr/>
        <a:lstStyle/>
        <a:p>
          <a:endParaRPr lang="ru-RU"/>
        </a:p>
      </dgm:t>
    </dgm:pt>
    <dgm:pt modelId="{EE01B248-AB5B-42D9-8F13-73905547DB8B}">
      <dgm:prSet/>
      <dgm:spPr/>
      <dgm:t>
        <a:bodyPr/>
        <a:lstStyle/>
        <a:p>
          <a:endParaRPr lang="ru-RU"/>
        </a:p>
      </dgm:t>
    </dgm:pt>
    <dgm:pt modelId="{24EF60C1-4616-41B7-A8FB-E5E9D2EF4BB5}" type="parTrans" cxnId="{C5A9BCA8-AD62-46BC-AD59-81E6B2C660A3}">
      <dgm:prSet/>
      <dgm:spPr/>
      <dgm:t>
        <a:bodyPr/>
        <a:lstStyle/>
        <a:p>
          <a:endParaRPr lang="ru-RU"/>
        </a:p>
      </dgm:t>
    </dgm:pt>
    <dgm:pt modelId="{D790E76E-28D3-457A-A722-CF948ECD42EB}" type="sibTrans" cxnId="{C5A9BCA8-AD62-46BC-AD59-81E6B2C660A3}">
      <dgm:prSet/>
      <dgm:spPr/>
      <dgm:t>
        <a:bodyPr/>
        <a:lstStyle/>
        <a:p>
          <a:endParaRPr lang="ru-RU"/>
        </a:p>
      </dgm:t>
    </dgm:pt>
    <dgm:pt modelId="{330D384D-D50E-4C6E-A2CC-FAA0D7B80191}">
      <dgm:prSet/>
      <dgm:spPr/>
      <dgm:t>
        <a:bodyPr/>
        <a:lstStyle/>
        <a:p>
          <a:r>
            <a:rPr lang="ru-RU" dirty="0" smtClean="0">
              <a:ea typeface="Times New Roman" pitchFamily="18" charset="0"/>
              <a:cs typeface="Arial" pitchFamily="34" charset="0"/>
            </a:rPr>
            <a:t>–</a:t>
          </a:r>
          <a:r>
            <a:rPr lang="ru-RU" dirty="0" smtClean="0">
              <a:latin typeface="Arial" pitchFamily="34" charset="0"/>
              <a:ea typeface="Times New Roman" pitchFamily="18" charset="0"/>
              <a:cs typeface="Arial" pitchFamily="34" charset="0"/>
            </a:rPr>
            <a:t> приводят к </a:t>
          </a:r>
          <a:r>
            <a:rPr lang="ru-RU" dirty="0" smtClean="0">
              <a:latin typeface="Arial" pitchFamily="34" charset="0"/>
              <a:ea typeface="Times New Roman" pitchFamily="18" charset="0"/>
              <a:cs typeface="Arial" pitchFamily="34" charset="0"/>
            </a:rPr>
            <a:t>потере </a:t>
          </a:r>
          <a:r>
            <a:rPr lang="ru-RU" dirty="0" smtClean="0">
              <a:latin typeface="Arial" pitchFamily="34" charset="0"/>
              <a:ea typeface="Times New Roman" pitchFamily="18" charset="0"/>
              <a:cs typeface="Arial" pitchFamily="34" charset="0"/>
            </a:rPr>
            <a:t>программ и данных (изменение, удаление), форматированию винчестера.</a:t>
          </a:r>
          <a:endParaRPr lang="ru-RU" dirty="0"/>
        </a:p>
      </dgm:t>
    </dgm:pt>
    <dgm:pt modelId="{C23D6AD1-A8BD-46F8-B2D3-51FB0D9DAE27}" type="parTrans" cxnId="{E5A06523-AA2F-404C-B318-FA026F79A92F}">
      <dgm:prSet/>
      <dgm:spPr/>
      <dgm:t>
        <a:bodyPr/>
        <a:lstStyle/>
        <a:p>
          <a:endParaRPr lang="ru-RU"/>
        </a:p>
      </dgm:t>
    </dgm:pt>
    <dgm:pt modelId="{6AE7FE3B-F22E-4083-BCEE-E6766E572FF6}" type="sibTrans" cxnId="{E5A06523-AA2F-404C-B318-FA026F79A92F}">
      <dgm:prSet/>
      <dgm:spPr/>
      <dgm:t>
        <a:bodyPr/>
        <a:lstStyle/>
        <a:p>
          <a:endParaRPr lang="ru-RU"/>
        </a:p>
      </dgm:t>
    </dgm:pt>
    <dgm:pt modelId="{1260DD5C-C6C1-4B6B-957C-12FC196B3326}">
      <dgm:prSet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ОЧЕНЬ ОПАСНЫЕ 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0E34545A-2666-4340-B9E0-E4305E0FC362}" type="parTrans" cxnId="{4C13BF3F-8878-49A1-BCB9-0EFCF40276E9}">
      <dgm:prSet/>
      <dgm:spPr/>
      <dgm:t>
        <a:bodyPr/>
        <a:lstStyle/>
        <a:p>
          <a:endParaRPr lang="ru-RU"/>
        </a:p>
      </dgm:t>
    </dgm:pt>
    <dgm:pt modelId="{2900A32F-1D5C-45AF-B1A8-2B45DC3FC34E}" type="sibTrans" cxnId="{4C13BF3F-8878-49A1-BCB9-0EFCF40276E9}">
      <dgm:prSet/>
      <dgm:spPr/>
      <dgm:t>
        <a:bodyPr/>
        <a:lstStyle/>
        <a:p>
          <a:endParaRPr lang="ru-RU"/>
        </a:p>
      </dgm:t>
    </dgm:pt>
    <dgm:pt modelId="{E28592A8-B1C1-4A9E-B4DE-BD88AD259F4A}" type="pres">
      <dgm:prSet presAssocID="{73B1D71D-FB77-4B5B-9A26-A784F6F43C7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3901DF-EAA7-4BEA-B008-CE1FF8383509}" type="pres">
      <dgm:prSet presAssocID="{9FE47B10-8713-481F-82A5-70F76BC9F004}" presName="linNode" presStyleCnt="0"/>
      <dgm:spPr/>
    </dgm:pt>
    <dgm:pt modelId="{6BDC09A4-7485-4014-A044-9637D7A6CF48}" type="pres">
      <dgm:prSet presAssocID="{9FE47B10-8713-481F-82A5-70F76BC9F004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B12880-65BA-4876-AA0B-C6BACF7B67F0}" type="pres">
      <dgm:prSet presAssocID="{9FE47B10-8713-481F-82A5-70F76BC9F004}" presName="descendantText" presStyleLbl="alignAccFollowNode1" presStyleIdx="0" presStyleCnt="4" custScaleY="1148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F3DE20-DF08-41B8-994E-EFFDC955302D}" type="pres">
      <dgm:prSet presAssocID="{AD9961FA-8E23-44BB-AE2D-29E8680AA022}" presName="sp" presStyleCnt="0"/>
      <dgm:spPr/>
    </dgm:pt>
    <dgm:pt modelId="{53FEA7D8-BE6D-4318-977A-CA6610780B38}" type="pres">
      <dgm:prSet presAssocID="{6AB863DE-CFB3-4686-BEB1-39826438705C}" presName="linNode" presStyleCnt="0"/>
      <dgm:spPr/>
    </dgm:pt>
    <dgm:pt modelId="{43973A12-D00A-4425-AC42-B895487EA253}" type="pres">
      <dgm:prSet presAssocID="{6AB863DE-CFB3-4686-BEB1-39826438705C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F0954B-6E24-46AD-B0EF-CD7F241BA0C3}" type="pres">
      <dgm:prSet presAssocID="{6AB863DE-CFB3-4686-BEB1-39826438705C}" presName="descendantText" presStyleLbl="alignAccFollowNode1" presStyleIdx="1" presStyleCnt="4" custScaleY="119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F1299C-4A70-4A92-9C52-A7279F53F523}" type="pres">
      <dgm:prSet presAssocID="{2015BB21-7AEF-48CF-B5C4-C837D4162135}" presName="sp" presStyleCnt="0"/>
      <dgm:spPr/>
    </dgm:pt>
    <dgm:pt modelId="{309B95B5-4A0F-4839-9A32-0CA694DC4652}" type="pres">
      <dgm:prSet presAssocID="{0E0B7739-193E-402C-9435-502A1F80BD5E}" presName="linNode" presStyleCnt="0"/>
      <dgm:spPr/>
    </dgm:pt>
    <dgm:pt modelId="{F1D3EAB7-1FA2-434D-91D5-F56669C08ED2}" type="pres">
      <dgm:prSet presAssocID="{0E0B7739-193E-402C-9435-502A1F80BD5E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7A538-C829-4C4A-AF24-E54620D33656}" type="pres">
      <dgm:prSet presAssocID="{0E0B7739-193E-402C-9435-502A1F80BD5E}" presName="descendantText" presStyleLbl="alignAccFollowNode1" presStyleIdx="2" presStyleCnt="4" custScaleY="107512" custLinFactNeighborX="-174" custLinFactNeighborY="42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E2DE02-3B2E-47A8-85D0-37D8A291CED7}" type="pres">
      <dgm:prSet presAssocID="{7762A4CD-73E2-4C35-B8FE-36A25F75067A}" presName="sp" presStyleCnt="0"/>
      <dgm:spPr/>
    </dgm:pt>
    <dgm:pt modelId="{F280B025-3492-4D30-9805-1B51590F2C10}" type="pres">
      <dgm:prSet presAssocID="{EE01B248-AB5B-42D9-8F13-73905547DB8B}" presName="linNode" presStyleCnt="0"/>
      <dgm:spPr/>
    </dgm:pt>
    <dgm:pt modelId="{EAE58AF1-524C-41FD-BFE0-1BEEF316F6B1}" type="pres">
      <dgm:prSet presAssocID="{EE01B248-AB5B-42D9-8F13-73905547DB8B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BD93A6-DD74-4DB1-AB04-D1EEBF55E6EA}" type="pres">
      <dgm:prSet presAssocID="{EE01B248-AB5B-42D9-8F13-73905547DB8B}" presName="descendantText" presStyleLbl="alignAccFollowNode1" presStyleIdx="3" presStyleCnt="4" custScaleY="1052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0EA84C-0036-4026-9824-CE4F4EBA1C23}" type="pres">
      <dgm:prSet presAssocID="{D790E76E-28D3-457A-A722-CF948ECD42EB}" presName="sp" presStyleCnt="0"/>
      <dgm:spPr/>
    </dgm:pt>
    <dgm:pt modelId="{97B0E04C-774D-43F7-A64F-F5F496EFF6FB}" type="pres">
      <dgm:prSet presAssocID="{1260DD5C-C6C1-4B6B-957C-12FC196B3326}" presName="linNode" presStyleCnt="0"/>
      <dgm:spPr/>
    </dgm:pt>
    <dgm:pt modelId="{054562C4-423A-4F3B-9E9B-4BF3019413DE}" type="pres">
      <dgm:prSet presAssocID="{1260DD5C-C6C1-4B6B-957C-12FC196B3326}" presName="parentText" presStyleLbl="node1" presStyleIdx="4" presStyleCnt="5" custLinFactY="-5108" custLinFactNeighborX="-1086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DC51F8-64E6-4DF6-93B2-AD37C43B3851}" type="presOf" srcId="{330D384D-D50E-4C6E-A2CC-FAA0D7B80191}" destId="{E0BD93A6-DD74-4DB1-AB04-D1EEBF55E6EA}" srcOrd="0" destOrd="0" presId="urn:microsoft.com/office/officeart/2005/8/layout/vList5"/>
    <dgm:cxn modelId="{D52F2BC3-F10A-4E7D-AD96-94465D10D53F}" type="presOf" srcId="{1260DD5C-C6C1-4B6B-957C-12FC196B3326}" destId="{054562C4-423A-4F3B-9E9B-4BF3019413DE}" srcOrd="0" destOrd="0" presId="urn:microsoft.com/office/officeart/2005/8/layout/vList5"/>
    <dgm:cxn modelId="{C5A9BCA8-AD62-46BC-AD59-81E6B2C660A3}" srcId="{73B1D71D-FB77-4B5B-9A26-A784F6F43C72}" destId="{EE01B248-AB5B-42D9-8F13-73905547DB8B}" srcOrd="3" destOrd="0" parTransId="{24EF60C1-4616-41B7-A8FB-E5E9D2EF4BB5}" sibTransId="{D790E76E-28D3-457A-A722-CF948ECD42EB}"/>
    <dgm:cxn modelId="{C1902B00-1ADA-4934-97BB-FEA4AA4F021C}" type="presOf" srcId="{0E0B7739-193E-402C-9435-502A1F80BD5E}" destId="{F1D3EAB7-1FA2-434D-91D5-F56669C08ED2}" srcOrd="0" destOrd="0" presId="urn:microsoft.com/office/officeart/2005/8/layout/vList5"/>
    <dgm:cxn modelId="{DA9604D3-9ED7-4A8D-BD0D-BB157688A67C}" srcId="{0E0B7739-193E-402C-9435-502A1F80BD5E}" destId="{439C4163-B202-4A86-9825-20A65CF076CF}" srcOrd="0" destOrd="0" parTransId="{D8CA58CD-0F66-4F32-B159-44F1B380D959}" sibTransId="{25D40369-C887-49AD-A6D8-B0D98BE94E45}"/>
    <dgm:cxn modelId="{98CE306B-4834-4BDD-8FF2-05F77E52BFDF}" type="presOf" srcId="{18B9877F-0B74-496C-A7C6-883BCE924A67}" destId="{E4B12880-65BA-4876-AA0B-C6BACF7B67F0}" srcOrd="0" destOrd="0" presId="urn:microsoft.com/office/officeart/2005/8/layout/vList5"/>
    <dgm:cxn modelId="{E5A06523-AA2F-404C-B318-FA026F79A92F}" srcId="{EE01B248-AB5B-42D9-8F13-73905547DB8B}" destId="{330D384D-D50E-4C6E-A2CC-FAA0D7B80191}" srcOrd="0" destOrd="0" parTransId="{C23D6AD1-A8BD-46F8-B2D3-51FB0D9DAE27}" sibTransId="{6AE7FE3B-F22E-4083-BCEE-E6766E572FF6}"/>
    <dgm:cxn modelId="{881CEF3B-2406-489B-B6A8-45ED1FDDB64E}" type="presOf" srcId="{6AB863DE-CFB3-4686-BEB1-39826438705C}" destId="{43973A12-D00A-4425-AC42-B895487EA253}" srcOrd="0" destOrd="0" presId="urn:microsoft.com/office/officeart/2005/8/layout/vList5"/>
    <dgm:cxn modelId="{4C13BF3F-8878-49A1-BCB9-0EFCF40276E9}" srcId="{73B1D71D-FB77-4B5B-9A26-A784F6F43C72}" destId="{1260DD5C-C6C1-4B6B-957C-12FC196B3326}" srcOrd="4" destOrd="0" parTransId="{0E34545A-2666-4340-B9E0-E4305E0FC362}" sibTransId="{2900A32F-1D5C-45AF-B1A8-2B45DC3FC34E}"/>
    <dgm:cxn modelId="{78155BA0-EF6A-4105-8BAB-899E6154E7C9}" type="presOf" srcId="{9FE47B10-8713-481F-82A5-70F76BC9F004}" destId="{6BDC09A4-7485-4014-A044-9637D7A6CF48}" srcOrd="0" destOrd="0" presId="urn:microsoft.com/office/officeart/2005/8/layout/vList5"/>
    <dgm:cxn modelId="{80D3A46B-CA39-4101-90FC-69D23DA59F98}" srcId="{73B1D71D-FB77-4B5B-9A26-A784F6F43C72}" destId="{0E0B7739-193E-402C-9435-502A1F80BD5E}" srcOrd="2" destOrd="0" parTransId="{D9720BA4-D364-46B4-A5AD-BE78E9B14C48}" sibTransId="{7762A4CD-73E2-4C35-B8FE-36A25F75067A}"/>
    <dgm:cxn modelId="{D36F78F7-F1B7-409C-A3C3-7E7A6A173FD4}" type="presOf" srcId="{73B1D71D-FB77-4B5B-9A26-A784F6F43C72}" destId="{E28592A8-B1C1-4A9E-B4DE-BD88AD259F4A}" srcOrd="0" destOrd="0" presId="urn:microsoft.com/office/officeart/2005/8/layout/vList5"/>
    <dgm:cxn modelId="{194A2FA0-18B3-4101-8EA4-940E35E71851}" srcId="{73B1D71D-FB77-4B5B-9A26-A784F6F43C72}" destId="{6AB863DE-CFB3-4686-BEB1-39826438705C}" srcOrd="1" destOrd="0" parTransId="{6CB473D9-A656-493B-88B7-88319AAFA348}" sibTransId="{2015BB21-7AEF-48CF-B5C4-C837D4162135}"/>
    <dgm:cxn modelId="{00C3BB64-90C5-476E-A411-B9B30000C9F2}" srcId="{73B1D71D-FB77-4B5B-9A26-A784F6F43C72}" destId="{9FE47B10-8713-481F-82A5-70F76BC9F004}" srcOrd="0" destOrd="0" parTransId="{D0592990-EE26-4353-952F-C2C89995BAE1}" sibTransId="{AD9961FA-8E23-44BB-AE2D-29E8680AA022}"/>
    <dgm:cxn modelId="{9EEBB9C1-CB70-4EAE-94A0-D94732EEB41A}" type="presOf" srcId="{C3FB3BC7-DF73-423C-BA99-8501E43167AF}" destId="{27F0954B-6E24-46AD-B0EF-CD7F241BA0C3}" srcOrd="0" destOrd="0" presId="urn:microsoft.com/office/officeart/2005/8/layout/vList5"/>
    <dgm:cxn modelId="{B3115876-418F-4FE3-A000-9DE39B263F8B}" type="presOf" srcId="{439C4163-B202-4A86-9825-20A65CF076CF}" destId="{0DF7A538-C829-4C4A-AF24-E54620D33656}" srcOrd="0" destOrd="0" presId="urn:microsoft.com/office/officeart/2005/8/layout/vList5"/>
    <dgm:cxn modelId="{D4C1CC17-F8C5-4A18-A3A7-584A2C2CCF12}" type="presOf" srcId="{EE01B248-AB5B-42D9-8F13-73905547DB8B}" destId="{EAE58AF1-524C-41FD-BFE0-1BEEF316F6B1}" srcOrd="0" destOrd="0" presId="urn:microsoft.com/office/officeart/2005/8/layout/vList5"/>
    <dgm:cxn modelId="{F1781B13-70CC-43CF-B865-70D11AC10827}" srcId="{9FE47B10-8713-481F-82A5-70F76BC9F004}" destId="{18B9877F-0B74-496C-A7C6-883BCE924A67}" srcOrd="0" destOrd="0" parTransId="{FE50E7CB-0AA4-4046-AA99-C4B45AAFA2D8}" sibTransId="{A493B116-28F4-4AE2-B814-99ABA5E00924}"/>
    <dgm:cxn modelId="{73F38803-A032-4168-AC2C-0AF33198AC97}" srcId="{6AB863DE-CFB3-4686-BEB1-39826438705C}" destId="{C3FB3BC7-DF73-423C-BA99-8501E43167AF}" srcOrd="0" destOrd="0" parTransId="{A4058283-26E5-4A27-8CC3-69BC806B985E}" sibTransId="{45F26E3F-4A3D-4807-8B1B-9B6D82EA397C}"/>
    <dgm:cxn modelId="{3AC2EC6C-3925-420E-B38C-9670E20DB5FB}" type="presParOf" srcId="{E28592A8-B1C1-4A9E-B4DE-BD88AD259F4A}" destId="{C63901DF-EAA7-4BEA-B008-CE1FF8383509}" srcOrd="0" destOrd="0" presId="urn:microsoft.com/office/officeart/2005/8/layout/vList5"/>
    <dgm:cxn modelId="{AB44434E-1152-4B5D-BB07-8BE59343B3BE}" type="presParOf" srcId="{C63901DF-EAA7-4BEA-B008-CE1FF8383509}" destId="{6BDC09A4-7485-4014-A044-9637D7A6CF48}" srcOrd="0" destOrd="0" presId="urn:microsoft.com/office/officeart/2005/8/layout/vList5"/>
    <dgm:cxn modelId="{03BBC02D-0801-4247-96F8-9BB80BAB396C}" type="presParOf" srcId="{C63901DF-EAA7-4BEA-B008-CE1FF8383509}" destId="{E4B12880-65BA-4876-AA0B-C6BACF7B67F0}" srcOrd="1" destOrd="0" presId="urn:microsoft.com/office/officeart/2005/8/layout/vList5"/>
    <dgm:cxn modelId="{597BA63F-2692-495F-A1E3-0B87E5700D25}" type="presParOf" srcId="{E28592A8-B1C1-4A9E-B4DE-BD88AD259F4A}" destId="{8FF3DE20-DF08-41B8-994E-EFFDC955302D}" srcOrd="1" destOrd="0" presId="urn:microsoft.com/office/officeart/2005/8/layout/vList5"/>
    <dgm:cxn modelId="{23107209-B1CB-4DA4-9C47-DF35E3F5B9ED}" type="presParOf" srcId="{E28592A8-B1C1-4A9E-B4DE-BD88AD259F4A}" destId="{53FEA7D8-BE6D-4318-977A-CA6610780B38}" srcOrd="2" destOrd="0" presId="urn:microsoft.com/office/officeart/2005/8/layout/vList5"/>
    <dgm:cxn modelId="{81E7E07C-B2E6-462A-8470-DDAEA4F259B5}" type="presParOf" srcId="{53FEA7D8-BE6D-4318-977A-CA6610780B38}" destId="{43973A12-D00A-4425-AC42-B895487EA253}" srcOrd="0" destOrd="0" presId="urn:microsoft.com/office/officeart/2005/8/layout/vList5"/>
    <dgm:cxn modelId="{AC66731B-5B14-470A-AC0C-B82C826167F7}" type="presParOf" srcId="{53FEA7D8-BE6D-4318-977A-CA6610780B38}" destId="{27F0954B-6E24-46AD-B0EF-CD7F241BA0C3}" srcOrd="1" destOrd="0" presId="urn:microsoft.com/office/officeart/2005/8/layout/vList5"/>
    <dgm:cxn modelId="{B561DFB7-0549-450B-8719-549EA03AFFEB}" type="presParOf" srcId="{E28592A8-B1C1-4A9E-B4DE-BD88AD259F4A}" destId="{85F1299C-4A70-4A92-9C52-A7279F53F523}" srcOrd="3" destOrd="0" presId="urn:microsoft.com/office/officeart/2005/8/layout/vList5"/>
    <dgm:cxn modelId="{584260A0-A8B8-4393-BB10-1557CF7374A7}" type="presParOf" srcId="{E28592A8-B1C1-4A9E-B4DE-BD88AD259F4A}" destId="{309B95B5-4A0F-4839-9A32-0CA694DC4652}" srcOrd="4" destOrd="0" presId="urn:microsoft.com/office/officeart/2005/8/layout/vList5"/>
    <dgm:cxn modelId="{F0540DDD-E828-4154-B99C-7DF4CECF7696}" type="presParOf" srcId="{309B95B5-4A0F-4839-9A32-0CA694DC4652}" destId="{F1D3EAB7-1FA2-434D-91D5-F56669C08ED2}" srcOrd="0" destOrd="0" presId="urn:microsoft.com/office/officeart/2005/8/layout/vList5"/>
    <dgm:cxn modelId="{30267052-2179-4146-81B5-2ADD90FDE5DC}" type="presParOf" srcId="{309B95B5-4A0F-4839-9A32-0CA694DC4652}" destId="{0DF7A538-C829-4C4A-AF24-E54620D33656}" srcOrd="1" destOrd="0" presId="urn:microsoft.com/office/officeart/2005/8/layout/vList5"/>
    <dgm:cxn modelId="{F4EA8AF3-E43D-448D-A622-DEF88FE1701D}" type="presParOf" srcId="{E28592A8-B1C1-4A9E-B4DE-BD88AD259F4A}" destId="{22E2DE02-3B2E-47A8-85D0-37D8A291CED7}" srcOrd="5" destOrd="0" presId="urn:microsoft.com/office/officeart/2005/8/layout/vList5"/>
    <dgm:cxn modelId="{2004DE2D-3406-4BA5-8836-253C252E80C4}" type="presParOf" srcId="{E28592A8-B1C1-4A9E-B4DE-BD88AD259F4A}" destId="{F280B025-3492-4D30-9805-1B51590F2C10}" srcOrd="6" destOrd="0" presId="urn:microsoft.com/office/officeart/2005/8/layout/vList5"/>
    <dgm:cxn modelId="{27C3D9B9-351B-43A3-A908-55423C8BAF82}" type="presParOf" srcId="{F280B025-3492-4D30-9805-1B51590F2C10}" destId="{EAE58AF1-524C-41FD-BFE0-1BEEF316F6B1}" srcOrd="0" destOrd="0" presId="urn:microsoft.com/office/officeart/2005/8/layout/vList5"/>
    <dgm:cxn modelId="{F3D2E0A5-ED6B-462E-A844-DC8E493DCD69}" type="presParOf" srcId="{F280B025-3492-4D30-9805-1B51590F2C10}" destId="{E0BD93A6-DD74-4DB1-AB04-D1EEBF55E6EA}" srcOrd="1" destOrd="0" presId="urn:microsoft.com/office/officeart/2005/8/layout/vList5"/>
    <dgm:cxn modelId="{3CABDD12-E0C7-4A8F-BB89-A2B912B7B207}" type="presParOf" srcId="{E28592A8-B1C1-4A9E-B4DE-BD88AD259F4A}" destId="{7B0EA84C-0036-4026-9824-CE4F4EBA1C23}" srcOrd="7" destOrd="0" presId="urn:microsoft.com/office/officeart/2005/8/layout/vList5"/>
    <dgm:cxn modelId="{6CCD8AAC-F2CF-4AC0-B3E2-CE2D8AA6B47F}" type="presParOf" srcId="{E28592A8-B1C1-4A9E-B4DE-BD88AD259F4A}" destId="{97B0E04C-774D-43F7-A64F-F5F496EFF6FB}" srcOrd="8" destOrd="0" presId="urn:microsoft.com/office/officeart/2005/8/layout/vList5"/>
    <dgm:cxn modelId="{77F151A0-8D29-4D1F-8DDD-C815642FEB66}" type="presParOf" srcId="{97B0E04C-774D-43F7-A64F-F5F496EFF6FB}" destId="{054562C4-423A-4F3B-9E9B-4BF3019413DE}" srcOrd="0" destOrd="0" presId="urn:microsoft.com/office/officeart/2005/8/layout/vList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28F050-39DA-4F54-A7A4-D86A39DC1DFE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9313C3-8237-42C7-9E08-089E86B22E71}">
      <dgm:prSet phldrT="[Текст]" custT="1"/>
      <dgm:spPr/>
      <dgm:t>
        <a:bodyPr/>
        <a:lstStyle/>
        <a:p>
          <a:r>
            <a:rPr kumimoji="0" lang="ru-RU" sz="2100" b="1" i="1" u="none" strike="noStrike" cap="none" normalizeH="0" baseline="0" dirty="0" smtClean="0">
              <a:ln/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Файловые вирусы</a:t>
          </a:r>
          <a:r>
            <a:rPr kumimoji="0" lang="ru-RU" sz="2100" b="0" i="0" u="none" strike="noStrike" cap="none" normalizeH="0" baseline="0" dirty="0" smtClean="0">
              <a:ln/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 </a:t>
          </a:r>
          <a:r>
            <a:rPr kumimoji="0" lang="ru-RU" sz="2100" b="0" i="0" u="none" strike="noStrike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способны внедряться в программы и активизируются при их запуске</a:t>
          </a:r>
          <a:endParaRPr lang="ru-RU" sz="2100" dirty="0">
            <a:latin typeface="Times New Roman" pitchFamily="18" charset="0"/>
            <a:cs typeface="Times New Roman" pitchFamily="18" charset="0"/>
          </a:endParaRPr>
        </a:p>
      </dgm:t>
    </dgm:pt>
    <dgm:pt modelId="{A9EBA7B0-0B96-4202-9905-6E682862050F}" type="parTrans" cxnId="{181C0A2B-2AC0-4ED7-8359-91623195E270}">
      <dgm:prSet/>
      <dgm:spPr/>
      <dgm:t>
        <a:bodyPr/>
        <a:lstStyle/>
        <a:p>
          <a:endParaRPr lang="ru-RU"/>
        </a:p>
      </dgm:t>
    </dgm:pt>
    <dgm:pt modelId="{E351D3F1-73E0-4D3E-A744-D97C4D3BDE2D}" type="sibTrans" cxnId="{181C0A2B-2AC0-4ED7-8359-91623195E270}">
      <dgm:prSet/>
      <dgm:spPr/>
      <dgm:t>
        <a:bodyPr/>
        <a:lstStyle/>
        <a:p>
          <a:endParaRPr lang="ru-RU"/>
        </a:p>
      </dgm:t>
    </dgm:pt>
    <dgm:pt modelId="{B5ED2512-A1C9-48FE-8230-D723C61C1A64}">
      <dgm:prSet custT="1"/>
      <dgm:spPr/>
      <dgm:t>
        <a:bodyPr/>
        <a:lstStyle/>
        <a:p>
          <a:r>
            <a:rPr lang="ru-RU" sz="2100" b="0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Загрузочные вирусы</a:t>
          </a:r>
          <a:r>
            <a:rPr lang="ru-RU" sz="2100" b="0" dirty="0" smtClean="0">
              <a:latin typeface="Times New Roman" pitchFamily="18" charset="0"/>
              <a:cs typeface="Times New Roman" pitchFamily="18" charset="0"/>
            </a:rPr>
            <a:t> передаются через зараженные загрузочные сектора при загрузке ОС и внедряется в ОП,  заражая другие файлы.</a:t>
          </a:r>
        </a:p>
      </dgm:t>
    </dgm:pt>
    <dgm:pt modelId="{4DA6ECD9-9521-4AF8-9385-F2C73F372B5B}" type="parTrans" cxnId="{D77A0303-7DBF-4B02-89BF-39BE13C8D3A9}">
      <dgm:prSet/>
      <dgm:spPr/>
      <dgm:t>
        <a:bodyPr/>
        <a:lstStyle/>
        <a:p>
          <a:endParaRPr lang="ru-RU"/>
        </a:p>
      </dgm:t>
    </dgm:pt>
    <dgm:pt modelId="{F1DFF79E-D819-4F81-BAB0-C29C41B5C32C}" type="sibTrans" cxnId="{D77A0303-7DBF-4B02-89BF-39BE13C8D3A9}">
      <dgm:prSet/>
      <dgm:spPr/>
      <dgm:t>
        <a:bodyPr/>
        <a:lstStyle/>
        <a:p>
          <a:endParaRPr lang="ru-RU"/>
        </a:p>
      </dgm:t>
    </dgm:pt>
    <dgm:pt modelId="{6633CB57-380B-4D04-AF1F-882623DC1620}">
      <dgm:prSet custT="1"/>
      <dgm:spPr/>
      <dgm:t>
        <a:bodyPr/>
        <a:lstStyle/>
        <a:p>
          <a:r>
            <a:rPr lang="ru-RU" sz="2100" b="0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Макровирусы</a:t>
          </a:r>
          <a:r>
            <a:rPr lang="ru-RU" sz="2100" b="0" dirty="0" smtClean="0">
              <a:latin typeface="Times New Roman" pitchFamily="18" charset="0"/>
              <a:cs typeface="Times New Roman" pitchFamily="18" charset="0"/>
            </a:rPr>
            <a:t> - заражают файлы документов </a:t>
          </a:r>
        </a:p>
      </dgm:t>
    </dgm:pt>
    <dgm:pt modelId="{97C47056-D6FC-42F5-8E23-20F0A3A7DA47}" type="parTrans" cxnId="{7E29D7D5-4471-451D-97C0-E354784B699B}">
      <dgm:prSet/>
      <dgm:spPr/>
      <dgm:t>
        <a:bodyPr/>
        <a:lstStyle/>
        <a:p>
          <a:endParaRPr lang="ru-RU"/>
        </a:p>
      </dgm:t>
    </dgm:pt>
    <dgm:pt modelId="{EFA1DB42-415E-4CCC-BEE5-ABA56A52BF99}" type="sibTrans" cxnId="{7E29D7D5-4471-451D-97C0-E354784B699B}">
      <dgm:prSet/>
      <dgm:spPr/>
      <dgm:t>
        <a:bodyPr/>
        <a:lstStyle/>
        <a:p>
          <a:endParaRPr lang="ru-RU"/>
        </a:p>
      </dgm:t>
    </dgm:pt>
    <dgm:pt modelId="{0253E00E-F801-4701-A4D2-BB431E10FB14}">
      <dgm:prSet custT="1"/>
      <dgm:spPr/>
      <dgm:t>
        <a:bodyPr/>
        <a:lstStyle/>
        <a:p>
          <a:r>
            <a:rPr lang="ru-RU" sz="21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Сетевые вирусы</a:t>
          </a:r>
          <a:r>
            <a:rPr lang="ru-RU" sz="2100" b="1" dirty="0" smtClean="0">
              <a:latin typeface="Times New Roman" pitchFamily="18" charset="0"/>
              <a:cs typeface="Times New Roman" pitchFamily="18" charset="0"/>
            </a:rPr>
            <a:t> – распространяются по компьютерной сети.</a:t>
          </a:r>
          <a:endParaRPr kumimoji="0" lang="ru-RU" sz="2100" b="1" i="0" u="none" strike="noStrike" cap="none" normalizeH="0" baseline="0" dirty="0" smtClean="0">
            <a:ln/>
            <a:effectLst/>
            <a:latin typeface="Times New Roman" pitchFamily="18" charset="0"/>
            <a:cs typeface="Times New Roman" pitchFamily="18" charset="0"/>
          </a:endParaRPr>
        </a:p>
      </dgm:t>
    </dgm:pt>
    <dgm:pt modelId="{8A62797A-BCE2-4DA2-8910-C87C9D797C5C}" type="parTrans" cxnId="{0AE81B2B-1C06-4C78-AAAB-B1FD25C87AD6}">
      <dgm:prSet/>
      <dgm:spPr/>
      <dgm:t>
        <a:bodyPr/>
        <a:lstStyle/>
        <a:p>
          <a:endParaRPr lang="ru-RU"/>
        </a:p>
      </dgm:t>
    </dgm:pt>
    <dgm:pt modelId="{D4DADD36-9F3B-43F1-8311-725B34D59165}" type="sibTrans" cxnId="{0AE81B2B-1C06-4C78-AAAB-B1FD25C87AD6}">
      <dgm:prSet/>
      <dgm:spPr/>
      <dgm:t>
        <a:bodyPr/>
        <a:lstStyle/>
        <a:p>
          <a:endParaRPr lang="ru-RU"/>
        </a:p>
      </dgm:t>
    </dgm:pt>
    <dgm:pt modelId="{6EF9125D-1AA6-4221-BFB6-BF440D302CCD}" type="pres">
      <dgm:prSet presAssocID="{F228F050-39DA-4F54-A7A4-D86A39DC1DF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52017D-33E4-40C1-8754-6DD648B10D7D}" type="pres">
      <dgm:prSet presAssocID="{8C9313C3-8237-42C7-9E08-089E86B22E71}" presName="parentLin" presStyleCnt="0"/>
      <dgm:spPr/>
    </dgm:pt>
    <dgm:pt modelId="{6DE4DA8E-77EE-4A83-93FC-7DC695C701CF}" type="pres">
      <dgm:prSet presAssocID="{8C9313C3-8237-42C7-9E08-089E86B22E7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205C9AF-A79B-4669-A1B5-DD87DAFF1438}" type="pres">
      <dgm:prSet presAssocID="{8C9313C3-8237-42C7-9E08-089E86B22E71}" presName="parentText" presStyleLbl="node1" presStyleIdx="0" presStyleCnt="4" custScaleX="136355" custScaleY="5125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DFCDB6-4560-4629-9280-18C34081188A}" type="pres">
      <dgm:prSet presAssocID="{8C9313C3-8237-42C7-9E08-089E86B22E71}" presName="negativeSpace" presStyleCnt="0"/>
      <dgm:spPr/>
    </dgm:pt>
    <dgm:pt modelId="{070BAE41-4379-464E-882C-83C194F730F0}" type="pres">
      <dgm:prSet presAssocID="{8C9313C3-8237-42C7-9E08-089E86B22E71}" presName="childText" presStyleLbl="conFgAcc1" presStyleIdx="0" presStyleCnt="4" custScaleY="357051">
        <dgm:presLayoutVars>
          <dgm:bulletEnabled val="1"/>
        </dgm:presLayoutVars>
      </dgm:prSet>
      <dgm:spPr/>
    </dgm:pt>
    <dgm:pt modelId="{D22E5B0F-C5C0-4654-B6EF-045E3347101D}" type="pres">
      <dgm:prSet presAssocID="{E351D3F1-73E0-4D3E-A744-D97C4D3BDE2D}" presName="spaceBetweenRectangles" presStyleCnt="0"/>
      <dgm:spPr/>
    </dgm:pt>
    <dgm:pt modelId="{D49B61B4-C880-42DD-9C60-18A662346F24}" type="pres">
      <dgm:prSet presAssocID="{B5ED2512-A1C9-48FE-8230-D723C61C1A64}" presName="parentLin" presStyleCnt="0"/>
      <dgm:spPr/>
    </dgm:pt>
    <dgm:pt modelId="{136FD90E-1222-4C6C-98C6-53545152EE34}" type="pres">
      <dgm:prSet presAssocID="{B5ED2512-A1C9-48FE-8230-D723C61C1A6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B413299B-2531-438A-8FA3-9B80CF6C0BA9}" type="pres">
      <dgm:prSet presAssocID="{B5ED2512-A1C9-48FE-8230-D723C61C1A64}" presName="parentText" presStyleLbl="node1" presStyleIdx="1" presStyleCnt="4" custScaleX="142997" custScaleY="7081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7AE908-9F7E-434D-8401-8D08FAA328B5}" type="pres">
      <dgm:prSet presAssocID="{B5ED2512-A1C9-48FE-8230-D723C61C1A64}" presName="negativeSpace" presStyleCnt="0"/>
      <dgm:spPr/>
    </dgm:pt>
    <dgm:pt modelId="{C340DCC6-7A2D-4E9F-9A80-BE99E2E02C3B}" type="pres">
      <dgm:prSet presAssocID="{B5ED2512-A1C9-48FE-8230-D723C61C1A64}" presName="childText" presStyleLbl="conFgAcc1" presStyleIdx="1" presStyleCnt="4" custScaleY="311944">
        <dgm:presLayoutVars>
          <dgm:bulletEnabled val="1"/>
        </dgm:presLayoutVars>
      </dgm:prSet>
      <dgm:spPr/>
    </dgm:pt>
    <dgm:pt modelId="{E7E55838-EEB8-424E-A73A-0899A0B26C0F}" type="pres">
      <dgm:prSet presAssocID="{F1DFF79E-D819-4F81-BAB0-C29C41B5C32C}" presName="spaceBetweenRectangles" presStyleCnt="0"/>
      <dgm:spPr/>
    </dgm:pt>
    <dgm:pt modelId="{E16566FC-8E1D-4800-88EB-F70385045C0C}" type="pres">
      <dgm:prSet presAssocID="{6633CB57-380B-4D04-AF1F-882623DC1620}" presName="parentLin" presStyleCnt="0"/>
      <dgm:spPr/>
    </dgm:pt>
    <dgm:pt modelId="{D2BEAB6F-64B6-48C8-8FC5-563E92669BE7}" type="pres">
      <dgm:prSet presAssocID="{6633CB57-380B-4D04-AF1F-882623DC1620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2F4CEB2C-BFD3-41F0-BDD7-686AA2445DED}" type="pres">
      <dgm:prSet presAssocID="{6633CB57-380B-4D04-AF1F-882623DC1620}" presName="parentText" presStyleLbl="node1" presStyleIdx="2" presStyleCnt="4" custScaleX="135353" custScaleY="41496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B0A1D9-2F51-4F96-B49A-BE9DB846D1EE}" type="pres">
      <dgm:prSet presAssocID="{6633CB57-380B-4D04-AF1F-882623DC1620}" presName="negativeSpace" presStyleCnt="0"/>
      <dgm:spPr/>
    </dgm:pt>
    <dgm:pt modelId="{070F7F84-2E89-4A7D-818D-44B0C7D96825}" type="pres">
      <dgm:prSet presAssocID="{6633CB57-380B-4D04-AF1F-882623DC1620}" presName="childText" presStyleLbl="conFgAcc1" presStyleIdx="2" presStyleCnt="4" custScaleY="366377">
        <dgm:presLayoutVars>
          <dgm:bulletEnabled val="1"/>
        </dgm:presLayoutVars>
      </dgm:prSet>
      <dgm:spPr/>
    </dgm:pt>
    <dgm:pt modelId="{7F230D8C-D9A1-4CE2-B1B1-D42D1EA6933B}" type="pres">
      <dgm:prSet presAssocID="{EFA1DB42-415E-4CCC-BEE5-ABA56A52BF99}" presName="spaceBetweenRectangles" presStyleCnt="0"/>
      <dgm:spPr/>
    </dgm:pt>
    <dgm:pt modelId="{A4F0725F-FEF4-4ACB-99C0-BB6CE69A02AE}" type="pres">
      <dgm:prSet presAssocID="{0253E00E-F801-4701-A4D2-BB431E10FB14}" presName="parentLin" presStyleCnt="0"/>
      <dgm:spPr/>
    </dgm:pt>
    <dgm:pt modelId="{7A9B6176-0551-4903-BF28-D9F2317A7A28}" type="pres">
      <dgm:prSet presAssocID="{0253E00E-F801-4701-A4D2-BB431E10FB14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0809A3F1-B71F-4F06-9804-2CC5A6C7B5C1}" type="pres">
      <dgm:prSet presAssocID="{0253E00E-F801-4701-A4D2-BB431E10FB14}" presName="parentText" presStyleLbl="node1" presStyleIdx="3" presStyleCnt="4" custScaleX="137776" custScaleY="5532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9FAA15-350F-4134-808F-7670A92C5B89}" type="pres">
      <dgm:prSet presAssocID="{0253E00E-F801-4701-A4D2-BB431E10FB14}" presName="negativeSpace" presStyleCnt="0"/>
      <dgm:spPr/>
    </dgm:pt>
    <dgm:pt modelId="{9A0D5972-C909-48EC-A19D-8F7200616872}" type="pres">
      <dgm:prSet presAssocID="{0253E00E-F801-4701-A4D2-BB431E10FB14}" presName="childText" presStyleLbl="conFgAcc1" presStyleIdx="3" presStyleCnt="4" custScaleY="353749">
        <dgm:presLayoutVars>
          <dgm:bulletEnabled val="1"/>
        </dgm:presLayoutVars>
      </dgm:prSet>
      <dgm:spPr/>
    </dgm:pt>
  </dgm:ptLst>
  <dgm:cxnLst>
    <dgm:cxn modelId="{3F14DD99-13D8-4B46-A49E-C348A7855B59}" type="presOf" srcId="{B5ED2512-A1C9-48FE-8230-D723C61C1A64}" destId="{B413299B-2531-438A-8FA3-9B80CF6C0BA9}" srcOrd="1" destOrd="0" presId="urn:microsoft.com/office/officeart/2005/8/layout/list1"/>
    <dgm:cxn modelId="{CB380340-19BF-4D79-8DED-1D6D162DF405}" type="presOf" srcId="{6633CB57-380B-4D04-AF1F-882623DC1620}" destId="{D2BEAB6F-64B6-48C8-8FC5-563E92669BE7}" srcOrd="0" destOrd="0" presId="urn:microsoft.com/office/officeart/2005/8/layout/list1"/>
    <dgm:cxn modelId="{181C0A2B-2AC0-4ED7-8359-91623195E270}" srcId="{F228F050-39DA-4F54-A7A4-D86A39DC1DFE}" destId="{8C9313C3-8237-42C7-9E08-089E86B22E71}" srcOrd="0" destOrd="0" parTransId="{A9EBA7B0-0B96-4202-9905-6E682862050F}" sibTransId="{E351D3F1-73E0-4D3E-A744-D97C4D3BDE2D}"/>
    <dgm:cxn modelId="{F659D2C9-4082-44C9-853E-8C0239455F84}" type="presOf" srcId="{6633CB57-380B-4D04-AF1F-882623DC1620}" destId="{2F4CEB2C-BFD3-41F0-BDD7-686AA2445DED}" srcOrd="1" destOrd="0" presId="urn:microsoft.com/office/officeart/2005/8/layout/list1"/>
    <dgm:cxn modelId="{13E79AF0-E390-44FA-AD6A-3B197B1F5E31}" type="presOf" srcId="{8C9313C3-8237-42C7-9E08-089E86B22E71}" destId="{5205C9AF-A79B-4669-A1B5-DD87DAFF1438}" srcOrd="1" destOrd="0" presId="urn:microsoft.com/office/officeart/2005/8/layout/list1"/>
    <dgm:cxn modelId="{5EAC27E3-4AF9-43CC-83BF-476CD685F583}" type="presOf" srcId="{8C9313C3-8237-42C7-9E08-089E86B22E71}" destId="{6DE4DA8E-77EE-4A83-93FC-7DC695C701CF}" srcOrd="0" destOrd="0" presId="urn:microsoft.com/office/officeart/2005/8/layout/list1"/>
    <dgm:cxn modelId="{D77A0303-7DBF-4B02-89BF-39BE13C8D3A9}" srcId="{F228F050-39DA-4F54-A7A4-D86A39DC1DFE}" destId="{B5ED2512-A1C9-48FE-8230-D723C61C1A64}" srcOrd="1" destOrd="0" parTransId="{4DA6ECD9-9521-4AF8-9385-F2C73F372B5B}" sibTransId="{F1DFF79E-D819-4F81-BAB0-C29C41B5C32C}"/>
    <dgm:cxn modelId="{0AE81B2B-1C06-4C78-AAAB-B1FD25C87AD6}" srcId="{F228F050-39DA-4F54-A7A4-D86A39DC1DFE}" destId="{0253E00E-F801-4701-A4D2-BB431E10FB14}" srcOrd="3" destOrd="0" parTransId="{8A62797A-BCE2-4DA2-8910-C87C9D797C5C}" sibTransId="{D4DADD36-9F3B-43F1-8311-725B34D59165}"/>
    <dgm:cxn modelId="{91774520-068D-4DAC-8666-7295579E99BA}" type="presOf" srcId="{0253E00E-F801-4701-A4D2-BB431E10FB14}" destId="{7A9B6176-0551-4903-BF28-D9F2317A7A28}" srcOrd="0" destOrd="0" presId="urn:microsoft.com/office/officeart/2005/8/layout/list1"/>
    <dgm:cxn modelId="{88677FAE-CA18-4AD8-A691-3FF324C445AE}" type="presOf" srcId="{0253E00E-F801-4701-A4D2-BB431E10FB14}" destId="{0809A3F1-B71F-4F06-9804-2CC5A6C7B5C1}" srcOrd="1" destOrd="0" presId="urn:microsoft.com/office/officeart/2005/8/layout/list1"/>
    <dgm:cxn modelId="{7E29D7D5-4471-451D-97C0-E354784B699B}" srcId="{F228F050-39DA-4F54-A7A4-D86A39DC1DFE}" destId="{6633CB57-380B-4D04-AF1F-882623DC1620}" srcOrd="2" destOrd="0" parTransId="{97C47056-D6FC-42F5-8E23-20F0A3A7DA47}" sibTransId="{EFA1DB42-415E-4CCC-BEE5-ABA56A52BF99}"/>
    <dgm:cxn modelId="{A938A391-2E9B-4DE9-B2DC-DF982E9D2F90}" type="presOf" srcId="{F228F050-39DA-4F54-A7A4-D86A39DC1DFE}" destId="{6EF9125D-1AA6-4221-BFB6-BF440D302CCD}" srcOrd="0" destOrd="0" presId="urn:microsoft.com/office/officeart/2005/8/layout/list1"/>
    <dgm:cxn modelId="{DF59168B-3076-4C3B-A7CA-41B35AFE6001}" type="presOf" srcId="{B5ED2512-A1C9-48FE-8230-D723C61C1A64}" destId="{136FD90E-1222-4C6C-98C6-53545152EE34}" srcOrd="0" destOrd="0" presId="urn:microsoft.com/office/officeart/2005/8/layout/list1"/>
    <dgm:cxn modelId="{A60BDFA7-D849-4AF1-9602-3422AA8E8C96}" type="presParOf" srcId="{6EF9125D-1AA6-4221-BFB6-BF440D302CCD}" destId="{0752017D-33E4-40C1-8754-6DD648B10D7D}" srcOrd="0" destOrd="0" presId="urn:microsoft.com/office/officeart/2005/8/layout/list1"/>
    <dgm:cxn modelId="{96C2386B-3D39-401E-90B4-97690B79D870}" type="presParOf" srcId="{0752017D-33E4-40C1-8754-6DD648B10D7D}" destId="{6DE4DA8E-77EE-4A83-93FC-7DC695C701CF}" srcOrd="0" destOrd="0" presId="urn:microsoft.com/office/officeart/2005/8/layout/list1"/>
    <dgm:cxn modelId="{AE79A797-26AA-4E79-9FD0-4405C5AC1378}" type="presParOf" srcId="{0752017D-33E4-40C1-8754-6DD648B10D7D}" destId="{5205C9AF-A79B-4669-A1B5-DD87DAFF1438}" srcOrd="1" destOrd="0" presId="urn:microsoft.com/office/officeart/2005/8/layout/list1"/>
    <dgm:cxn modelId="{F9E26A22-A2E9-4669-AE19-F24C910EFB5F}" type="presParOf" srcId="{6EF9125D-1AA6-4221-BFB6-BF440D302CCD}" destId="{48DFCDB6-4560-4629-9280-18C34081188A}" srcOrd="1" destOrd="0" presId="urn:microsoft.com/office/officeart/2005/8/layout/list1"/>
    <dgm:cxn modelId="{DAF68F0B-5AAF-4272-9993-D7418C8F062E}" type="presParOf" srcId="{6EF9125D-1AA6-4221-BFB6-BF440D302CCD}" destId="{070BAE41-4379-464E-882C-83C194F730F0}" srcOrd="2" destOrd="0" presId="urn:microsoft.com/office/officeart/2005/8/layout/list1"/>
    <dgm:cxn modelId="{5ECAD352-7875-487A-AA83-BB163BFFE83D}" type="presParOf" srcId="{6EF9125D-1AA6-4221-BFB6-BF440D302CCD}" destId="{D22E5B0F-C5C0-4654-B6EF-045E3347101D}" srcOrd="3" destOrd="0" presId="urn:microsoft.com/office/officeart/2005/8/layout/list1"/>
    <dgm:cxn modelId="{22B5CDB3-D619-4068-B9A8-D0ACB1D2AB01}" type="presParOf" srcId="{6EF9125D-1AA6-4221-BFB6-BF440D302CCD}" destId="{D49B61B4-C880-42DD-9C60-18A662346F24}" srcOrd="4" destOrd="0" presId="urn:microsoft.com/office/officeart/2005/8/layout/list1"/>
    <dgm:cxn modelId="{9FCB58F1-1BAC-4845-9469-8CC1E75F9F37}" type="presParOf" srcId="{D49B61B4-C880-42DD-9C60-18A662346F24}" destId="{136FD90E-1222-4C6C-98C6-53545152EE34}" srcOrd="0" destOrd="0" presId="urn:microsoft.com/office/officeart/2005/8/layout/list1"/>
    <dgm:cxn modelId="{17D3E8C7-9F93-48F2-9FE1-CAD5E81B62DF}" type="presParOf" srcId="{D49B61B4-C880-42DD-9C60-18A662346F24}" destId="{B413299B-2531-438A-8FA3-9B80CF6C0BA9}" srcOrd="1" destOrd="0" presId="urn:microsoft.com/office/officeart/2005/8/layout/list1"/>
    <dgm:cxn modelId="{AC5ADF2F-C9EB-4F12-828D-841911C6CBC2}" type="presParOf" srcId="{6EF9125D-1AA6-4221-BFB6-BF440D302CCD}" destId="{377AE908-9F7E-434D-8401-8D08FAA328B5}" srcOrd="5" destOrd="0" presId="urn:microsoft.com/office/officeart/2005/8/layout/list1"/>
    <dgm:cxn modelId="{E329985C-D5FE-4E5A-9ED0-57611DAAAE2C}" type="presParOf" srcId="{6EF9125D-1AA6-4221-BFB6-BF440D302CCD}" destId="{C340DCC6-7A2D-4E9F-9A80-BE99E2E02C3B}" srcOrd="6" destOrd="0" presId="urn:microsoft.com/office/officeart/2005/8/layout/list1"/>
    <dgm:cxn modelId="{2EB1488A-93CE-4F7B-8516-203C55E4DBDC}" type="presParOf" srcId="{6EF9125D-1AA6-4221-BFB6-BF440D302CCD}" destId="{E7E55838-EEB8-424E-A73A-0899A0B26C0F}" srcOrd="7" destOrd="0" presId="urn:microsoft.com/office/officeart/2005/8/layout/list1"/>
    <dgm:cxn modelId="{C892B197-45E1-4D5A-890C-AE78E7615C62}" type="presParOf" srcId="{6EF9125D-1AA6-4221-BFB6-BF440D302CCD}" destId="{E16566FC-8E1D-4800-88EB-F70385045C0C}" srcOrd="8" destOrd="0" presId="urn:microsoft.com/office/officeart/2005/8/layout/list1"/>
    <dgm:cxn modelId="{D3511FCB-131F-4D76-A87E-699FA6C7F09F}" type="presParOf" srcId="{E16566FC-8E1D-4800-88EB-F70385045C0C}" destId="{D2BEAB6F-64B6-48C8-8FC5-563E92669BE7}" srcOrd="0" destOrd="0" presId="urn:microsoft.com/office/officeart/2005/8/layout/list1"/>
    <dgm:cxn modelId="{FBDF71A1-1161-4BD7-A16C-3D53AE41DDB8}" type="presParOf" srcId="{E16566FC-8E1D-4800-88EB-F70385045C0C}" destId="{2F4CEB2C-BFD3-41F0-BDD7-686AA2445DED}" srcOrd="1" destOrd="0" presId="urn:microsoft.com/office/officeart/2005/8/layout/list1"/>
    <dgm:cxn modelId="{8F5FBA91-8CCD-478F-994D-FF535577D2C9}" type="presParOf" srcId="{6EF9125D-1AA6-4221-BFB6-BF440D302CCD}" destId="{D7B0A1D9-2F51-4F96-B49A-BE9DB846D1EE}" srcOrd="9" destOrd="0" presId="urn:microsoft.com/office/officeart/2005/8/layout/list1"/>
    <dgm:cxn modelId="{408D2E90-5E36-4C86-90BC-149297E7E84B}" type="presParOf" srcId="{6EF9125D-1AA6-4221-BFB6-BF440D302CCD}" destId="{070F7F84-2E89-4A7D-818D-44B0C7D96825}" srcOrd="10" destOrd="0" presId="urn:microsoft.com/office/officeart/2005/8/layout/list1"/>
    <dgm:cxn modelId="{A3399F4C-FEC9-4252-943C-6F176E138726}" type="presParOf" srcId="{6EF9125D-1AA6-4221-BFB6-BF440D302CCD}" destId="{7F230D8C-D9A1-4CE2-B1B1-D42D1EA6933B}" srcOrd="11" destOrd="0" presId="urn:microsoft.com/office/officeart/2005/8/layout/list1"/>
    <dgm:cxn modelId="{0FEB9EA7-EDE2-4394-92D4-E05DC808DEA3}" type="presParOf" srcId="{6EF9125D-1AA6-4221-BFB6-BF440D302CCD}" destId="{A4F0725F-FEF4-4ACB-99C0-BB6CE69A02AE}" srcOrd="12" destOrd="0" presId="urn:microsoft.com/office/officeart/2005/8/layout/list1"/>
    <dgm:cxn modelId="{859A273F-D8E1-4212-995D-DE3B0E1068DA}" type="presParOf" srcId="{A4F0725F-FEF4-4ACB-99C0-BB6CE69A02AE}" destId="{7A9B6176-0551-4903-BF28-D9F2317A7A28}" srcOrd="0" destOrd="0" presId="urn:microsoft.com/office/officeart/2005/8/layout/list1"/>
    <dgm:cxn modelId="{4EDDB1CD-6F1E-40F5-8DEC-A5B58AF08FB8}" type="presParOf" srcId="{A4F0725F-FEF4-4ACB-99C0-BB6CE69A02AE}" destId="{0809A3F1-B71F-4F06-9804-2CC5A6C7B5C1}" srcOrd="1" destOrd="0" presId="urn:microsoft.com/office/officeart/2005/8/layout/list1"/>
    <dgm:cxn modelId="{60A84825-0F46-4FA5-AD04-00EFEB52E776}" type="presParOf" srcId="{6EF9125D-1AA6-4221-BFB6-BF440D302CCD}" destId="{149FAA15-350F-4134-808F-7670A92C5B89}" srcOrd="13" destOrd="0" presId="urn:microsoft.com/office/officeart/2005/8/layout/list1"/>
    <dgm:cxn modelId="{51D1F5E3-5445-46EA-A8EF-D578F43E456C}" type="presParOf" srcId="{6EF9125D-1AA6-4221-BFB6-BF440D302CCD}" destId="{9A0D5972-C909-48EC-A19D-8F7200616872}" srcOrd="14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CCFBC9B-2279-4573-B7EC-257C12B73FAF}" type="doc">
      <dgm:prSet loTypeId="urn:microsoft.com/office/officeart/2005/8/layout/hList7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B4074B-9A4A-421F-80FC-9C6B284C1480}">
      <dgm:prSet phldrT="[Текст]" custT="1"/>
      <dgm:spPr/>
      <dgm:t>
        <a:bodyPr/>
        <a:lstStyle/>
        <a:p>
          <a:r>
            <a:rPr kumimoji="0" lang="ru-RU" sz="1400" b="1" i="0" strike="noStrike" cap="none" spc="0" normalizeH="0" baseline="0" noProof="0" dirty="0" smtClean="0">
              <a:ln/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rPr>
            <a:t>1. ИНТЕРНЕТ </a:t>
          </a:r>
          <a:r>
            <a:rPr kumimoji="0" lang="ru-RU" sz="1400" b="1" i="0" strike="noStrike" cap="none" spc="0" normalizeH="0" noProof="0" dirty="0" smtClean="0">
              <a:ln/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rPr>
            <a:t> </a:t>
          </a:r>
          <a:r>
            <a:rPr kumimoji="0" lang="ru-RU" sz="1400" b="1" i="0" strike="noStrike" cap="none" spc="0" normalizeH="0" baseline="0" noProof="0" dirty="0" smtClean="0">
              <a:ln/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rPr>
            <a:t>и локальные сети</a:t>
          </a:r>
          <a:r>
            <a:rPr kumimoji="0" lang="ru-RU" sz="1400" b="1" i="1" strike="noStrike" cap="none" spc="0" normalizeH="0" baseline="0" noProof="0" dirty="0" smtClean="0">
              <a:ln/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rPr>
            <a:t> </a:t>
          </a:r>
          <a:endParaRPr kumimoji="0" lang="ru-RU" sz="1400" b="0" i="0" strike="noStrike" cap="none" spc="0" normalizeH="0" baseline="0" noProof="0" dirty="0" smtClean="0">
            <a:ln/>
            <a:solidFill>
              <a:srgbClr val="FFFF00"/>
            </a:solidFill>
            <a:effectLst/>
            <a:uLnTx/>
            <a:uFillTx/>
            <a:latin typeface="Times New Roman" pitchFamily="18" charset="0"/>
            <a:cs typeface="Times New Roman" pitchFamily="18" charset="0"/>
          </a:endParaRPr>
        </a:p>
        <a:p>
          <a:pPr rtl="0"/>
          <a:r>
            <a:rPr kumimoji="0" lang="ru-RU" sz="1400" i="0" u="none" strike="noStrike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cs typeface="Times New Roman" pitchFamily="18" charset="0"/>
            </a:rPr>
            <a:t>Вирусы в Интернете можно подхватить практически везде - получив "червя" по электронной почте, скачав программу из какого-либо архива, получив фотографию знакомого через ICQ и т. д.</a:t>
          </a:r>
          <a:endParaRPr lang="ru-RU" sz="1400" dirty="0"/>
        </a:p>
      </dgm:t>
    </dgm:pt>
    <dgm:pt modelId="{EF8C43FA-EEFC-4632-AF1D-C696EAD49E1B}" type="parTrans" cxnId="{ED5EA887-9D5A-46D9-84A1-C07A0E18ECAA}">
      <dgm:prSet/>
      <dgm:spPr/>
      <dgm:t>
        <a:bodyPr/>
        <a:lstStyle/>
        <a:p>
          <a:endParaRPr lang="ru-RU"/>
        </a:p>
      </dgm:t>
    </dgm:pt>
    <dgm:pt modelId="{4D92F13A-EC3F-4FCF-8AA3-F96AD6F3AFF3}" type="sibTrans" cxnId="{ED5EA887-9D5A-46D9-84A1-C07A0E18ECAA}">
      <dgm:prSet/>
      <dgm:spPr/>
      <dgm:t>
        <a:bodyPr/>
        <a:lstStyle/>
        <a:p>
          <a:endParaRPr lang="ru-RU"/>
        </a:p>
      </dgm:t>
    </dgm:pt>
    <dgm:pt modelId="{24B2FC25-6C5C-47A8-A55C-BA9E0B5D5A2B}">
      <dgm:prSet phldrT="[Текст]" custT="1"/>
      <dgm:spPr/>
      <dgm:t>
        <a:bodyPr/>
        <a:lstStyle/>
        <a:p>
          <a:r>
            <a:rPr kumimoji="0" lang="ru-RU" sz="1400" b="1" i="0" strike="noStrike" cap="none" spc="0" normalizeH="0" baseline="0" noProof="0" dirty="0" smtClean="0">
              <a:ln/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rPr>
            <a:t>2. Электронная почта</a:t>
          </a:r>
          <a:r>
            <a:rPr kumimoji="0" lang="ru-RU" sz="1400" b="1" i="1" strike="noStrike" cap="none" spc="0" normalizeH="0" baseline="0" noProof="0" dirty="0" smtClean="0">
              <a:ln/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rPr>
            <a:t> </a:t>
          </a:r>
          <a:endParaRPr kumimoji="0" lang="ru-RU" sz="1400" b="0" i="0" strike="noStrike" cap="none" spc="0" normalizeH="0" baseline="0" noProof="0" dirty="0" smtClean="0">
            <a:ln/>
            <a:solidFill>
              <a:srgbClr val="FFFF00"/>
            </a:solidFill>
            <a:effectLst/>
            <a:uLnTx/>
            <a:uFillTx/>
            <a:latin typeface="Times New Roman" pitchFamily="18" charset="0"/>
            <a:cs typeface="Times New Roman" pitchFamily="18" charset="0"/>
          </a:endParaRPr>
        </a:p>
        <a:p>
          <a:pPr rtl="0"/>
          <a:r>
            <a:rPr kumimoji="0" lang="ru-RU" sz="1400" b="0" i="0" u="none" strike="noStrike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cs typeface="Times New Roman" pitchFamily="18" charset="0"/>
            </a:rPr>
            <a:t>Обычно вирусы в письмах электронной почты маскируются под безобидные вложения: картинки, документы, музыку, ссылки на сайты. </a:t>
          </a:r>
          <a:endParaRPr lang="ru-RU" sz="1400" dirty="0"/>
        </a:p>
      </dgm:t>
    </dgm:pt>
    <dgm:pt modelId="{52BCE099-D675-49DE-AC78-3176878C91F8}" type="parTrans" cxnId="{30A9D096-62A4-4265-84E9-6A84FED37A38}">
      <dgm:prSet/>
      <dgm:spPr/>
      <dgm:t>
        <a:bodyPr/>
        <a:lstStyle/>
        <a:p>
          <a:endParaRPr lang="ru-RU"/>
        </a:p>
      </dgm:t>
    </dgm:pt>
    <dgm:pt modelId="{92FBCC46-5B75-4D33-B858-CCA69D34F660}" type="sibTrans" cxnId="{30A9D096-62A4-4265-84E9-6A84FED37A38}">
      <dgm:prSet/>
      <dgm:spPr/>
      <dgm:t>
        <a:bodyPr/>
        <a:lstStyle/>
        <a:p>
          <a:endParaRPr lang="ru-RU"/>
        </a:p>
      </dgm:t>
    </dgm:pt>
    <dgm:pt modelId="{33CCB60E-04B3-44ED-B4F8-4AF7A59C01E7}">
      <dgm:prSet phldrT="[Текст]" custT="1"/>
      <dgm:spPr/>
      <dgm:t>
        <a:bodyPr/>
        <a:lstStyle/>
        <a:p>
          <a:r>
            <a:rPr kumimoji="0" lang="ru-RU" sz="1200" b="0" i="0" strike="noStrike" cap="none" spc="0" normalizeH="0" baseline="0" noProof="0" dirty="0" smtClean="0">
              <a:ln/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rPr>
            <a:t>3.</a:t>
          </a:r>
          <a:r>
            <a:rPr kumimoji="0" lang="ru-RU" sz="1200" b="1" i="0" strike="noStrike" cap="none" spc="0" normalizeH="0" baseline="0" noProof="0" dirty="0" smtClean="0">
              <a:ln/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rPr>
            <a:t>ФЛЕШ-НАКОПИТЕЛИ</a:t>
          </a:r>
          <a:r>
            <a:rPr kumimoji="0" lang="ru-RU" sz="1200" b="1" i="0" u="sng" strike="noStrike" cap="none" spc="0" normalizeH="0" baseline="0" noProof="0" dirty="0" smtClean="0">
              <a:ln/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rPr>
            <a:t/>
          </a:r>
          <a:br>
            <a:rPr kumimoji="0" lang="ru-RU" sz="1200" b="1" i="0" u="sng" strike="noStrike" cap="none" spc="0" normalizeH="0" baseline="0" noProof="0" dirty="0" smtClean="0">
              <a:ln/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rPr>
          </a:br>
          <a:r>
            <a:rPr kumimoji="0" lang="ru-RU" sz="1200" b="1" i="0" u="sng" strike="noStrike" cap="none" spc="0" normalizeH="0" baseline="0" noProof="0" dirty="0" smtClean="0">
              <a:ln/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rPr>
            <a:t>(</a:t>
          </a:r>
          <a:r>
            <a:rPr kumimoji="0" lang="ru-RU" sz="1200" b="1" i="0" u="sng" strike="noStrike" cap="none" spc="0" normalizeH="0" baseline="0" noProof="0" dirty="0" err="1" smtClean="0">
              <a:ln/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rPr>
            <a:t>флешки</a:t>
          </a:r>
          <a:r>
            <a:rPr kumimoji="0" lang="ru-RU" sz="1200" b="1" i="0" u="sng" strike="noStrike" cap="none" spc="0" normalizeH="0" baseline="0" noProof="0" dirty="0" smtClean="0">
              <a:ln/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rPr>
            <a:t>) </a:t>
          </a:r>
          <a:r>
            <a:rPr kumimoji="0" lang="ru-RU" sz="1200" b="0" i="0" u="none" strike="noStrike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cs typeface="Times New Roman" pitchFamily="18" charset="0"/>
            </a:rPr>
            <a:t>— основной источник заражения для компьютеров, не подключённых к сети Интернет.</a:t>
          </a:r>
        </a:p>
        <a:p>
          <a:pPr rtl="0"/>
          <a:r>
            <a:rPr kumimoji="0" lang="ru-RU" sz="1200" b="0" i="0" u="none" strike="noStrike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cs typeface="Times New Roman" pitchFamily="18" charset="0"/>
            </a:rPr>
            <a:t>Большое количество вирусов распространяется через цифровые фотоаппараты, цифровые видеокамеры, цифровые плееры (MP3-плееры), сотовые телефоны.</a:t>
          </a:r>
          <a:endParaRPr lang="ru-RU" sz="1200" dirty="0"/>
        </a:p>
      </dgm:t>
    </dgm:pt>
    <dgm:pt modelId="{C724A2AC-0424-4F36-BD2D-AD2B0980E655}" type="parTrans" cxnId="{ABB9CD79-E3B2-46D2-A3F9-5C92E54EC830}">
      <dgm:prSet/>
      <dgm:spPr/>
      <dgm:t>
        <a:bodyPr/>
        <a:lstStyle/>
        <a:p>
          <a:endParaRPr lang="ru-RU"/>
        </a:p>
      </dgm:t>
    </dgm:pt>
    <dgm:pt modelId="{7279C195-6134-462D-8C03-60B1BE7698A2}" type="sibTrans" cxnId="{ABB9CD79-E3B2-46D2-A3F9-5C92E54EC830}">
      <dgm:prSet/>
      <dgm:spPr/>
      <dgm:t>
        <a:bodyPr/>
        <a:lstStyle/>
        <a:p>
          <a:endParaRPr lang="ru-RU"/>
        </a:p>
      </dgm:t>
    </dgm:pt>
    <dgm:pt modelId="{4C4CE863-2DF5-4CD7-A7CB-2E9260B91BC9}">
      <dgm:prSet phldrT="[Текст]" custT="1"/>
      <dgm:spPr/>
      <dgm:t>
        <a:bodyPr/>
        <a:lstStyle/>
        <a:p>
          <a:pPr rtl="0"/>
          <a:endParaRPr lang="ru-RU" sz="6000" b="1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78CAF1E-3F3B-4007-AA9E-A793E019F08C}" type="parTrans" cxnId="{3B47C547-F917-4D99-885F-1179072DBD25}">
      <dgm:prSet/>
      <dgm:spPr/>
      <dgm:t>
        <a:bodyPr/>
        <a:lstStyle/>
        <a:p>
          <a:endParaRPr lang="ru-RU"/>
        </a:p>
      </dgm:t>
    </dgm:pt>
    <dgm:pt modelId="{6CE1596C-D524-4DD7-B364-6DA4ACBA30E0}" type="sibTrans" cxnId="{3B47C547-F917-4D99-885F-1179072DBD25}">
      <dgm:prSet/>
      <dgm:spPr/>
      <dgm:t>
        <a:bodyPr/>
        <a:lstStyle/>
        <a:p>
          <a:endParaRPr lang="ru-RU"/>
        </a:p>
      </dgm:t>
    </dgm:pt>
    <dgm:pt modelId="{4A2A3303-52F3-47B7-9DE9-0D08D63DE08C}" type="pres">
      <dgm:prSet presAssocID="{6CCFBC9B-2279-4573-B7EC-257C12B73FA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3921BA-CDDE-4AEE-9328-57FD745A93FF}" type="pres">
      <dgm:prSet presAssocID="{6CCFBC9B-2279-4573-B7EC-257C12B73FAF}" presName="fgShape" presStyleLbl="fgShp" presStyleIdx="0" presStyleCnt="1" custScaleY="102415"/>
      <dgm:spPr/>
    </dgm:pt>
    <dgm:pt modelId="{B8FC78FA-C26E-4F08-824C-98CB55AD88C5}" type="pres">
      <dgm:prSet presAssocID="{6CCFBC9B-2279-4573-B7EC-257C12B73FAF}" presName="linComp" presStyleCnt="0"/>
      <dgm:spPr/>
    </dgm:pt>
    <dgm:pt modelId="{69BBF96F-99ED-4CCC-BB04-E4CA5A8FE186}" type="pres">
      <dgm:prSet presAssocID="{B8B4074B-9A4A-421F-80FC-9C6B284C1480}" presName="compNode" presStyleCnt="0"/>
      <dgm:spPr/>
    </dgm:pt>
    <dgm:pt modelId="{230DFC8C-3A51-4191-BE91-27FDAFFCCC2C}" type="pres">
      <dgm:prSet presAssocID="{B8B4074B-9A4A-421F-80FC-9C6B284C1480}" presName="bkgdShape" presStyleLbl="node1" presStyleIdx="0" presStyleCnt="4"/>
      <dgm:spPr/>
      <dgm:t>
        <a:bodyPr/>
        <a:lstStyle/>
        <a:p>
          <a:endParaRPr lang="ru-RU"/>
        </a:p>
      </dgm:t>
    </dgm:pt>
    <dgm:pt modelId="{FA22D609-3E15-4E4A-B739-835D725B1897}" type="pres">
      <dgm:prSet presAssocID="{B8B4074B-9A4A-421F-80FC-9C6B284C1480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063A28-2711-4564-9952-9271B1ADE57F}" type="pres">
      <dgm:prSet presAssocID="{B8B4074B-9A4A-421F-80FC-9C6B284C1480}" presName="invisiNode" presStyleLbl="node1" presStyleIdx="0" presStyleCnt="4"/>
      <dgm:spPr/>
    </dgm:pt>
    <dgm:pt modelId="{195CECA0-BD28-4AA5-8C06-D929B351912B}" type="pres">
      <dgm:prSet presAssocID="{B8B4074B-9A4A-421F-80FC-9C6B284C1480}" presName="imagNode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49E263B-307B-4A36-9B00-D5AB78FD2F11}" type="pres">
      <dgm:prSet presAssocID="{4D92F13A-EC3F-4FCF-8AA3-F96AD6F3AFF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9272C6CD-0AB0-4BDC-AF6F-28CE3120FED9}" type="pres">
      <dgm:prSet presAssocID="{24B2FC25-6C5C-47A8-A55C-BA9E0B5D5A2B}" presName="compNode" presStyleCnt="0"/>
      <dgm:spPr/>
    </dgm:pt>
    <dgm:pt modelId="{BECD0478-78AD-48E1-AB7D-C0AD0B8CA4D8}" type="pres">
      <dgm:prSet presAssocID="{24B2FC25-6C5C-47A8-A55C-BA9E0B5D5A2B}" presName="bkgdShape" presStyleLbl="node1" presStyleIdx="1" presStyleCnt="4"/>
      <dgm:spPr/>
      <dgm:t>
        <a:bodyPr/>
        <a:lstStyle/>
        <a:p>
          <a:endParaRPr lang="ru-RU"/>
        </a:p>
      </dgm:t>
    </dgm:pt>
    <dgm:pt modelId="{47B0650D-E5FE-4BE2-AB5C-264CFE67BE03}" type="pres">
      <dgm:prSet presAssocID="{24B2FC25-6C5C-47A8-A55C-BA9E0B5D5A2B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9C03B4-116E-4569-8378-D5148E21BD77}" type="pres">
      <dgm:prSet presAssocID="{24B2FC25-6C5C-47A8-A55C-BA9E0B5D5A2B}" presName="invisiNode" presStyleLbl="node1" presStyleIdx="1" presStyleCnt="4"/>
      <dgm:spPr/>
    </dgm:pt>
    <dgm:pt modelId="{E985DB32-F04D-47E3-9125-10EE4E883D30}" type="pres">
      <dgm:prSet presAssocID="{24B2FC25-6C5C-47A8-A55C-BA9E0B5D5A2B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F5254E0-F719-4B76-ACE3-A8E98A75D194}" type="pres">
      <dgm:prSet presAssocID="{92FBCC46-5B75-4D33-B858-CCA69D34F66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091F0E6-2BD8-4DD8-A2A4-A0796D5DFF50}" type="pres">
      <dgm:prSet presAssocID="{33CCB60E-04B3-44ED-B4F8-4AF7A59C01E7}" presName="compNode" presStyleCnt="0"/>
      <dgm:spPr/>
    </dgm:pt>
    <dgm:pt modelId="{CE0FDA8E-CAE2-4634-AF81-A03ED46445C6}" type="pres">
      <dgm:prSet presAssocID="{33CCB60E-04B3-44ED-B4F8-4AF7A59C01E7}" presName="bkgdShape" presStyleLbl="node1" presStyleIdx="2" presStyleCnt="4"/>
      <dgm:spPr/>
      <dgm:t>
        <a:bodyPr/>
        <a:lstStyle/>
        <a:p>
          <a:endParaRPr lang="ru-RU"/>
        </a:p>
      </dgm:t>
    </dgm:pt>
    <dgm:pt modelId="{FDFE5414-659F-4C04-9B78-F0A5FDC41DD8}" type="pres">
      <dgm:prSet presAssocID="{33CCB60E-04B3-44ED-B4F8-4AF7A59C01E7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798D9E-C075-4DE7-9E8B-B64F246E3E14}" type="pres">
      <dgm:prSet presAssocID="{33CCB60E-04B3-44ED-B4F8-4AF7A59C01E7}" presName="invisiNode" presStyleLbl="node1" presStyleIdx="2" presStyleCnt="4"/>
      <dgm:spPr/>
    </dgm:pt>
    <dgm:pt modelId="{BCE6BDB5-1341-476C-AB0A-921FF6ACE0F0}" type="pres">
      <dgm:prSet presAssocID="{33CCB60E-04B3-44ED-B4F8-4AF7A59C01E7}" presName="imagNode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B39BB4E-8DB1-4831-B1F8-2BDACB7250B1}" type="pres">
      <dgm:prSet presAssocID="{7279C195-6134-462D-8C03-60B1BE7698A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B4C6AEA-E7EF-4199-BB4E-1F2A61D0D6FF}" type="pres">
      <dgm:prSet presAssocID="{4C4CE863-2DF5-4CD7-A7CB-2E9260B91BC9}" presName="compNode" presStyleCnt="0"/>
      <dgm:spPr/>
    </dgm:pt>
    <dgm:pt modelId="{ACECCD32-2F73-44F9-B241-759D55C07BCE}" type="pres">
      <dgm:prSet presAssocID="{4C4CE863-2DF5-4CD7-A7CB-2E9260B91BC9}" presName="bkgdShape" presStyleLbl="node1" presStyleIdx="3" presStyleCnt="4"/>
      <dgm:spPr/>
      <dgm:t>
        <a:bodyPr/>
        <a:lstStyle/>
        <a:p>
          <a:endParaRPr lang="ru-RU"/>
        </a:p>
      </dgm:t>
    </dgm:pt>
    <dgm:pt modelId="{ED9034EE-64EA-4E6E-8947-B2E2DFF729CF}" type="pres">
      <dgm:prSet presAssocID="{4C4CE863-2DF5-4CD7-A7CB-2E9260B91BC9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0D3E5C-1168-4857-9746-F7153708686B}" type="pres">
      <dgm:prSet presAssocID="{4C4CE863-2DF5-4CD7-A7CB-2E9260B91BC9}" presName="invisiNode" presStyleLbl="node1" presStyleIdx="3" presStyleCnt="4"/>
      <dgm:spPr/>
    </dgm:pt>
    <dgm:pt modelId="{8973678A-1376-432F-9C95-8FD848697233}" type="pres">
      <dgm:prSet presAssocID="{4C4CE863-2DF5-4CD7-A7CB-2E9260B91BC9}" presName="imagNode" presStyleLbl="fgImgPlace1" presStyleIdx="3" presStyleCnt="4" custScaleY="95522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ED5EA887-9D5A-46D9-84A1-C07A0E18ECAA}" srcId="{6CCFBC9B-2279-4573-B7EC-257C12B73FAF}" destId="{B8B4074B-9A4A-421F-80FC-9C6B284C1480}" srcOrd="0" destOrd="0" parTransId="{EF8C43FA-EEFC-4632-AF1D-C696EAD49E1B}" sibTransId="{4D92F13A-EC3F-4FCF-8AA3-F96AD6F3AFF3}"/>
    <dgm:cxn modelId="{0FCF35E1-B099-4C0A-BD36-4684BBE1892C}" type="presOf" srcId="{7279C195-6134-462D-8C03-60B1BE7698A2}" destId="{1B39BB4E-8DB1-4831-B1F8-2BDACB7250B1}" srcOrd="0" destOrd="0" presId="urn:microsoft.com/office/officeart/2005/8/layout/hList7"/>
    <dgm:cxn modelId="{70657780-E09C-41CE-92F7-4D9FC48840BF}" type="presOf" srcId="{24B2FC25-6C5C-47A8-A55C-BA9E0B5D5A2B}" destId="{BECD0478-78AD-48E1-AB7D-C0AD0B8CA4D8}" srcOrd="0" destOrd="0" presId="urn:microsoft.com/office/officeart/2005/8/layout/hList7"/>
    <dgm:cxn modelId="{30A9D096-62A4-4265-84E9-6A84FED37A38}" srcId="{6CCFBC9B-2279-4573-B7EC-257C12B73FAF}" destId="{24B2FC25-6C5C-47A8-A55C-BA9E0B5D5A2B}" srcOrd="1" destOrd="0" parTransId="{52BCE099-D675-49DE-AC78-3176878C91F8}" sibTransId="{92FBCC46-5B75-4D33-B858-CCA69D34F660}"/>
    <dgm:cxn modelId="{65D4B3AD-F2C2-411D-917C-4A3C05A71794}" type="presOf" srcId="{B8B4074B-9A4A-421F-80FC-9C6B284C1480}" destId="{FA22D609-3E15-4E4A-B739-835D725B1897}" srcOrd="1" destOrd="0" presId="urn:microsoft.com/office/officeart/2005/8/layout/hList7"/>
    <dgm:cxn modelId="{214401DF-2DB5-456C-8925-13BD862A7A35}" type="presOf" srcId="{4C4CE863-2DF5-4CD7-A7CB-2E9260B91BC9}" destId="{ACECCD32-2F73-44F9-B241-759D55C07BCE}" srcOrd="0" destOrd="0" presId="urn:microsoft.com/office/officeart/2005/8/layout/hList7"/>
    <dgm:cxn modelId="{32FCF9E3-A913-43C3-B17E-F8C90736960E}" type="presOf" srcId="{6CCFBC9B-2279-4573-B7EC-257C12B73FAF}" destId="{4A2A3303-52F3-47B7-9DE9-0D08D63DE08C}" srcOrd="0" destOrd="0" presId="urn:microsoft.com/office/officeart/2005/8/layout/hList7"/>
    <dgm:cxn modelId="{A553F97C-3EE7-4772-87E0-60F152715B61}" type="presOf" srcId="{33CCB60E-04B3-44ED-B4F8-4AF7A59C01E7}" destId="{FDFE5414-659F-4C04-9B78-F0A5FDC41DD8}" srcOrd="1" destOrd="0" presId="urn:microsoft.com/office/officeart/2005/8/layout/hList7"/>
    <dgm:cxn modelId="{A03A1BD1-F9D1-495A-B571-9BAAA878DAB9}" type="presOf" srcId="{4D92F13A-EC3F-4FCF-8AA3-F96AD6F3AFF3}" destId="{449E263B-307B-4A36-9B00-D5AB78FD2F11}" srcOrd="0" destOrd="0" presId="urn:microsoft.com/office/officeart/2005/8/layout/hList7"/>
    <dgm:cxn modelId="{5D94F756-6556-4F79-B0B2-8A7E5646BD06}" type="presOf" srcId="{33CCB60E-04B3-44ED-B4F8-4AF7A59C01E7}" destId="{CE0FDA8E-CAE2-4634-AF81-A03ED46445C6}" srcOrd="0" destOrd="0" presId="urn:microsoft.com/office/officeart/2005/8/layout/hList7"/>
    <dgm:cxn modelId="{A2D24964-CF84-43AF-A9EA-3DAFE7876551}" type="presOf" srcId="{B8B4074B-9A4A-421F-80FC-9C6B284C1480}" destId="{230DFC8C-3A51-4191-BE91-27FDAFFCCC2C}" srcOrd="0" destOrd="0" presId="urn:microsoft.com/office/officeart/2005/8/layout/hList7"/>
    <dgm:cxn modelId="{7C7E928A-155E-4985-80A2-2B2C57D31D78}" type="presOf" srcId="{4C4CE863-2DF5-4CD7-A7CB-2E9260B91BC9}" destId="{ED9034EE-64EA-4E6E-8947-B2E2DFF729CF}" srcOrd="1" destOrd="0" presId="urn:microsoft.com/office/officeart/2005/8/layout/hList7"/>
    <dgm:cxn modelId="{1A97318F-C279-4AE0-92A3-D22BD6764B7F}" type="presOf" srcId="{24B2FC25-6C5C-47A8-A55C-BA9E0B5D5A2B}" destId="{47B0650D-E5FE-4BE2-AB5C-264CFE67BE03}" srcOrd="1" destOrd="0" presId="urn:microsoft.com/office/officeart/2005/8/layout/hList7"/>
    <dgm:cxn modelId="{ABB9CD79-E3B2-46D2-A3F9-5C92E54EC830}" srcId="{6CCFBC9B-2279-4573-B7EC-257C12B73FAF}" destId="{33CCB60E-04B3-44ED-B4F8-4AF7A59C01E7}" srcOrd="2" destOrd="0" parTransId="{C724A2AC-0424-4F36-BD2D-AD2B0980E655}" sibTransId="{7279C195-6134-462D-8C03-60B1BE7698A2}"/>
    <dgm:cxn modelId="{B0C54696-8FB6-473E-AE37-4148B960AEB6}" type="presOf" srcId="{92FBCC46-5B75-4D33-B858-CCA69D34F660}" destId="{9F5254E0-F719-4B76-ACE3-A8E98A75D194}" srcOrd="0" destOrd="0" presId="urn:microsoft.com/office/officeart/2005/8/layout/hList7"/>
    <dgm:cxn modelId="{3B47C547-F917-4D99-885F-1179072DBD25}" srcId="{6CCFBC9B-2279-4573-B7EC-257C12B73FAF}" destId="{4C4CE863-2DF5-4CD7-A7CB-2E9260B91BC9}" srcOrd="3" destOrd="0" parTransId="{878CAF1E-3F3B-4007-AA9E-A793E019F08C}" sibTransId="{6CE1596C-D524-4DD7-B364-6DA4ACBA30E0}"/>
    <dgm:cxn modelId="{E155D572-4E24-47D8-AF4F-1CC41C1A6302}" type="presParOf" srcId="{4A2A3303-52F3-47B7-9DE9-0D08D63DE08C}" destId="{923921BA-CDDE-4AEE-9328-57FD745A93FF}" srcOrd="0" destOrd="0" presId="urn:microsoft.com/office/officeart/2005/8/layout/hList7"/>
    <dgm:cxn modelId="{E870E13F-9DA2-4FB1-9CFB-6134925F80A2}" type="presParOf" srcId="{4A2A3303-52F3-47B7-9DE9-0D08D63DE08C}" destId="{B8FC78FA-C26E-4F08-824C-98CB55AD88C5}" srcOrd="1" destOrd="0" presId="urn:microsoft.com/office/officeart/2005/8/layout/hList7"/>
    <dgm:cxn modelId="{0B565B4B-1910-4E15-B30B-9E7278CBEA57}" type="presParOf" srcId="{B8FC78FA-C26E-4F08-824C-98CB55AD88C5}" destId="{69BBF96F-99ED-4CCC-BB04-E4CA5A8FE186}" srcOrd="0" destOrd="0" presId="urn:microsoft.com/office/officeart/2005/8/layout/hList7"/>
    <dgm:cxn modelId="{6D91F51B-2B73-4939-B00D-DB91C5E6462D}" type="presParOf" srcId="{69BBF96F-99ED-4CCC-BB04-E4CA5A8FE186}" destId="{230DFC8C-3A51-4191-BE91-27FDAFFCCC2C}" srcOrd="0" destOrd="0" presId="urn:microsoft.com/office/officeart/2005/8/layout/hList7"/>
    <dgm:cxn modelId="{C2A6746E-5A1B-4923-9FDC-329B0BF9CC66}" type="presParOf" srcId="{69BBF96F-99ED-4CCC-BB04-E4CA5A8FE186}" destId="{FA22D609-3E15-4E4A-B739-835D725B1897}" srcOrd="1" destOrd="0" presId="urn:microsoft.com/office/officeart/2005/8/layout/hList7"/>
    <dgm:cxn modelId="{20FA6588-6B05-43F9-8597-9B4D0257BE94}" type="presParOf" srcId="{69BBF96F-99ED-4CCC-BB04-E4CA5A8FE186}" destId="{25063A28-2711-4564-9952-9271B1ADE57F}" srcOrd="2" destOrd="0" presId="urn:microsoft.com/office/officeart/2005/8/layout/hList7"/>
    <dgm:cxn modelId="{26F3F59C-C009-46E6-9BB9-DAF139014226}" type="presParOf" srcId="{69BBF96F-99ED-4CCC-BB04-E4CA5A8FE186}" destId="{195CECA0-BD28-4AA5-8C06-D929B351912B}" srcOrd="3" destOrd="0" presId="urn:microsoft.com/office/officeart/2005/8/layout/hList7"/>
    <dgm:cxn modelId="{0F59B895-1F87-4452-A427-FA8545080F5D}" type="presParOf" srcId="{B8FC78FA-C26E-4F08-824C-98CB55AD88C5}" destId="{449E263B-307B-4A36-9B00-D5AB78FD2F11}" srcOrd="1" destOrd="0" presId="urn:microsoft.com/office/officeart/2005/8/layout/hList7"/>
    <dgm:cxn modelId="{13B37AB8-A8D7-43F4-AE28-83DAD1776198}" type="presParOf" srcId="{B8FC78FA-C26E-4F08-824C-98CB55AD88C5}" destId="{9272C6CD-0AB0-4BDC-AF6F-28CE3120FED9}" srcOrd="2" destOrd="0" presId="urn:microsoft.com/office/officeart/2005/8/layout/hList7"/>
    <dgm:cxn modelId="{EB1E7042-2FEC-4964-AF60-E1D70FADDF80}" type="presParOf" srcId="{9272C6CD-0AB0-4BDC-AF6F-28CE3120FED9}" destId="{BECD0478-78AD-48E1-AB7D-C0AD0B8CA4D8}" srcOrd="0" destOrd="0" presId="urn:microsoft.com/office/officeart/2005/8/layout/hList7"/>
    <dgm:cxn modelId="{0ED27B95-2F52-418E-9ED4-286AAC8787F4}" type="presParOf" srcId="{9272C6CD-0AB0-4BDC-AF6F-28CE3120FED9}" destId="{47B0650D-E5FE-4BE2-AB5C-264CFE67BE03}" srcOrd="1" destOrd="0" presId="urn:microsoft.com/office/officeart/2005/8/layout/hList7"/>
    <dgm:cxn modelId="{E8844511-5E7E-40B9-B4A5-C39F81E26B23}" type="presParOf" srcId="{9272C6CD-0AB0-4BDC-AF6F-28CE3120FED9}" destId="{729C03B4-116E-4569-8378-D5148E21BD77}" srcOrd="2" destOrd="0" presId="urn:microsoft.com/office/officeart/2005/8/layout/hList7"/>
    <dgm:cxn modelId="{3BC3C33E-675B-47EA-A88F-BD6FDCDBAB9D}" type="presParOf" srcId="{9272C6CD-0AB0-4BDC-AF6F-28CE3120FED9}" destId="{E985DB32-F04D-47E3-9125-10EE4E883D30}" srcOrd="3" destOrd="0" presId="urn:microsoft.com/office/officeart/2005/8/layout/hList7"/>
    <dgm:cxn modelId="{0BCC769B-4A2B-4C4F-8B70-5E9488403F50}" type="presParOf" srcId="{B8FC78FA-C26E-4F08-824C-98CB55AD88C5}" destId="{9F5254E0-F719-4B76-ACE3-A8E98A75D194}" srcOrd="3" destOrd="0" presId="urn:microsoft.com/office/officeart/2005/8/layout/hList7"/>
    <dgm:cxn modelId="{B821DD77-16A2-49EA-A072-D81A0F21DCEE}" type="presParOf" srcId="{B8FC78FA-C26E-4F08-824C-98CB55AD88C5}" destId="{8091F0E6-2BD8-4DD8-A2A4-A0796D5DFF50}" srcOrd="4" destOrd="0" presId="urn:microsoft.com/office/officeart/2005/8/layout/hList7"/>
    <dgm:cxn modelId="{4E58282D-41E8-45DE-9343-A6F8A90D0733}" type="presParOf" srcId="{8091F0E6-2BD8-4DD8-A2A4-A0796D5DFF50}" destId="{CE0FDA8E-CAE2-4634-AF81-A03ED46445C6}" srcOrd="0" destOrd="0" presId="urn:microsoft.com/office/officeart/2005/8/layout/hList7"/>
    <dgm:cxn modelId="{A25878A8-FC23-48DE-931B-572DFFF47E5D}" type="presParOf" srcId="{8091F0E6-2BD8-4DD8-A2A4-A0796D5DFF50}" destId="{FDFE5414-659F-4C04-9B78-F0A5FDC41DD8}" srcOrd="1" destOrd="0" presId="urn:microsoft.com/office/officeart/2005/8/layout/hList7"/>
    <dgm:cxn modelId="{2A65208A-5DCE-4014-884B-CBBCC77F7D93}" type="presParOf" srcId="{8091F0E6-2BD8-4DD8-A2A4-A0796D5DFF50}" destId="{E2798D9E-C075-4DE7-9E8B-B64F246E3E14}" srcOrd="2" destOrd="0" presId="urn:microsoft.com/office/officeart/2005/8/layout/hList7"/>
    <dgm:cxn modelId="{6A481560-E279-415E-9656-B2B853423FC4}" type="presParOf" srcId="{8091F0E6-2BD8-4DD8-A2A4-A0796D5DFF50}" destId="{BCE6BDB5-1341-476C-AB0A-921FF6ACE0F0}" srcOrd="3" destOrd="0" presId="urn:microsoft.com/office/officeart/2005/8/layout/hList7"/>
    <dgm:cxn modelId="{4C48F23C-B4F8-4303-AAF2-461B2ABD8F6E}" type="presParOf" srcId="{B8FC78FA-C26E-4F08-824C-98CB55AD88C5}" destId="{1B39BB4E-8DB1-4831-B1F8-2BDACB7250B1}" srcOrd="5" destOrd="0" presId="urn:microsoft.com/office/officeart/2005/8/layout/hList7"/>
    <dgm:cxn modelId="{957B0430-1D22-40DC-B2D1-7658A40228BA}" type="presParOf" srcId="{B8FC78FA-C26E-4F08-824C-98CB55AD88C5}" destId="{6B4C6AEA-E7EF-4199-BB4E-1F2A61D0D6FF}" srcOrd="6" destOrd="0" presId="urn:microsoft.com/office/officeart/2005/8/layout/hList7"/>
    <dgm:cxn modelId="{BAAA0C6E-75AB-4B72-A196-1E4B31D002C1}" type="presParOf" srcId="{6B4C6AEA-E7EF-4199-BB4E-1F2A61D0D6FF}" destId="{ACECCD32-2F73-44F9-B241-759D55C07BCE}" srcOrd="0" destOrd="0" presId="urn:microsoft.com/office/officeart/2005/8/layout/hList7"/>
    <dgm:cxn modelId="{B813FC36-0EDE-4026-83AC-C95B0B94CC44}" type="presParOf" srcId="{6B4C6AEA-E7EF-4199-BB4E-1F2A61D0D6FF}" destId="{ED9034EE-64EA-4E6E-8947-B2E2DFF729CF}" srcOrd="1" destOrd="0" presId="urn:microsoft.com/office/officeart/2005/8/layout/hList7"/>
    <dgm:cxn modelId="{38C269A1-C047-4587-8AEB-9B8A1AA5E32C}" type="presParOf" srcId="{6B4C6AEA-E7EF-4199-BB4E-1F2A61D0D6FF}" destId="{030D3E5C-1168-4857-9746-F7153708686B}" srcOrd="2" destOrd="0" presId="urn:microsoft.com/office/officeart/2005/8/layout/hList7"/>
    <dgm:cxn modelId="{17109346-A3E3-444D-B02D-D88DA76D1BE8}" type="presParOf" srcId="{6B4C6AEA-E7EF-4199-BB4E-1F2A61D0D6FF}" destId="{8973678A-1376-432F-9C95-8FD848697233}" srcOrd="3" destOrd="0" presId="urn:microsoft.com/office/officeart/2005/8/layout/hList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480B0-5A2A-46D1-8A49-27FC3D03E890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FE547-A66A-492F-9879-C2D1F10B49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Компьютер\Kom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2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12776"/>
            <a:ext cx="4737567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33256"/>
            <a:ext cx="5789438" cy="76845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C24-7BFD-4830-BA1F-0F108A12B109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A9B24-97D5-4CBA-A48F-74E053ED4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C24-7BFD-4830-BA1F-0F108A12B109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A9B24-97D5-4CBA-A48F-74E053ED4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C24-7BFD-4830-BA1F-0F108A12B109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A9B24-97D5-4CBA-A48F-74E053ED4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C24-7BFD-4830-BA1F-0F108A12B109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A9B24-97D5-4CBA-A48F-74E053ED4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C24-7BFD-4830-BA1F-0F108A12B109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A9B24-97D5-4CBA-A48F-74E053ED4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1ADC24-7BFD-4830-BA1F-0F108A12B109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BA9B24-97D5-4CBA-A48F-74E053ED4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1ADC24-7BFD-4830-BA1F-0F108A12B109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A9B24-97D5-4CBA-A48F-74E053ED4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1ADC24-7BFD-4830-BA1F-0F108A12B109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A9B24-97D5-4CBA-A48F-74E053ED4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1ADC24-7BFD-4830-BA1F-0F108A12B109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A9B24-97D5-4CBA-A48F-74E053ED4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1ADC24-7BFD-4830-BA1F-0F108A12B109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BA9B24-97D5-4CBA-A48F-74E053ED4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1ADC24-7BFD-4830-BA1F-0F108A12B109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A9B24-97D5-4CBA-A48F-74E053ED4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1ADC24-7BFD-4830-BA1F-0F108A12B109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A9B24-97D5-4CBA-A48F-74E053ED4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1ADC24-7BFD-4830-BA1F-0F108A12B109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A9B24-97D5-4CBA-A48F-74E053ED4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1ADC24-7BFD-4830-BA1F-0F108A12B109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BA9B24-97D5-4CBA-A48F-74E053ED4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C24-7BFD-4830-BA1F-0F108A12B109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A9B24-97D5-4CBA-A48F-74E053ED4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Компьютер\KompSlide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5189538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84313"/>
            <a:ext cx="82296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-31750" y="6623050"/>
            <a:ext cx="1255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100" smtClean="0">
                <a:solidFill>
                  <a:srgbClr val="93CDDD"/>
                </a:solidFill>
              </a:rPr>
              <a:t>ProPowerPoint.Ru</a:t>
            </a:r>
            <a:endParaRPr lang="ru-RU" sz="1100" smtClean="0">
              <a:solidFill>
                <a:srgbClr val="93CDD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AA02D-1448-49A8-AD04-10804340A5B1}" type="datetimeFigureOut">
              <a:rPr lang="ru-RU" smtClean="0"/>
              <a:pPr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67D6B-C560-40E5-B4C8-5159AEF7A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B3569A-744B-46E5-8B63-F2F02A191F55}" type="datetimeFigureOut">
              <a:rPr lang="en-US" smtClean="0"/>
              <a:pPr>
                <a:defRPr/>
              </a:pPr>
              <a:t>12/6/2014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53DA9C-B872-46D3-8236-EF4B6B521B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B3569A-744B-46E5-8B63-F2F02A191F55}" type="datetimeFigureOut">
              <a:rPr lang="en-US" smtClean="0"/>
              <a:pPr>
                <a:defRPr/>
              </a:pPr>
              <a:t>12/6/2014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53DA9C-B872-46D3-8236-EF4B6B521B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informatika.sch880.ru/p16aa1.html" TargetMode="External"/><Relationship Id="rId3" Type="http://schemas.openxmlformats.org/officeDocument/2006/relationships/hyperlink" Target="http://neuezeiten.rusverlag.de/2011/08/17/1548-2/" TargetMode="External"/><Relationship Id="rId7" Type="http://schemas.openxmlformats.org/officeDocument/2006/relationships/hyperlink" Target="http://netler.ru/pc/boot-vir.htm" TargetMode="External"/><Relationship Id="rId2" Type="http://schemas.openxmlformats.org/officeDocument/2006/relationships/hyperlink" Target="http://www.antivir.org.ua/useful/rejting-antivirusov-2013-goda-dlya-windows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computia.ru/stati.php?cat=34&amp;raz=2" TargetMode="External"/><Relationship Id="rId5" Type="http://schemas.openxmlformats.org/officeDocument/2006/relationships/hyperlink" Target="http://ru.wikipedia.org/wiki/%D0%92%D0%B8%D1%80%D1%83%D1%81%D1%8B" TargetMode="External"/><Relationship Id="rId4" Type="http://schemas.openxmlformats.org/officeDocument/2006/relationships/hyperlink" Target="http://www.myreklama.com/myreklama/index.php?option=com_content&amp;view=article&amp;id=1629:2011-06-03-15-51-45" TargetMode="External"/><Relationship Id="rId9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3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2.gif"/><Relationship Id="rId7" Type="http://schemas.openxmlformats.org/officeDocument/2006/relationships/diagramColors" Target="../diagrams/colors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628" y="642918"/>
            <a:ext cx="3000396" cy="197645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Вирусы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Антивирусы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85926"/>
            <a:ext cx="4071966" cy="164307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это такое?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как обезопасить свой ПК?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929198"/>
            <a:ext cx="30003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 ученик 7 класса МБОУ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О-Шынаанской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СОШ: Уржанай Наадым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Руководитель: Уржанай О.Т.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9058" y="6191269"/>
            <a:ext cx="10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2014 год</a:t>
            </a:r>
            <a:endParaRPr lang="ru-RU" dirty="0"/>
          </a:p>
        </p:txBody>
      </p:sp>
      <p:pic>
        <p:nvPicPr>
          <p:cNvPr id="9" name="Picture 4" descr="BD07359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71414"/>
            <a:ext cx="1035612" cy="1143008"/>
          </a:xfrm>
          <a:prstGeom prst="rect">
            <a:avLst/>
          </a:prstGeom>
          <a:noFill/>
        </p:spPr>
      </p:pic>
      <p:sp>
        <p:nvSpPr>
          <p:cNvPr id="10" name="Rectangle 5" descr="Дуб"/>
          <p:cNvSpPr>
            <a:spLocks noChangeArrowheads="1"/>
          </p:cNvSpPr>
          <p:nvPr/>
        </p:nvSpPr>
        <p:spPr bwMode="auto">
          <a:xfrm>
            <a:off x="0" y="6223000"/>
            <a:ext cx="9144000" cy="635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9050">
            <a:solidFill>
              <a:srgbClr val="996633">
                <a:alpha val="53000"/>
              </a:srgbClr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1500174"/>
            <a:ext cx="9144000" cy="7143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люк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или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лазейка</a:t>
            </a: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 секретная точка входа в программу, которая позволяет недобросовестным программистам получить доступ к секретной информации;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214290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Существуют различные вредоносные программы, </a:t>
            </a:r>
          </a:p>
          <a:p>
            <a:pPr algn="ctr"/>
            <a:r>
              <a:rPr lang="ru-RU" sz="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которые  могут  повредить компьютер:</a:t>
            </a:r>
            <a:endParaRPr lang="ru-RU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2285992"/>
            <a:ext cx="9144000" cy="128588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логическая бомба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 или «</a:t>
            </a: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бомба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» замедленного действия, скрывается в обычных программах, действует при наступлении определенных условий (определенная дата, событие), до наступления этого момента старается заразить как можно больше программ;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3571876"/>
            <a:ext cx="9144000" cy="7143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«черви»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используют сетевые соединения для распространения вирусов от одной системы к другой;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0" y="4572008"/>
            <a:ext cx="9144000" cy="128588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«троянский конь»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 маскируется под обычные прикладные программы, дополнительно выполняет несанкционированные действия 	(просмотр и запоминание секретной информации, считывание оперативной памяти 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для передачи их «на сторону»).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5" descr="4erv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857628"/>
            <a:ext cx="940462" cy="73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Horse3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5224151"/>
            <a:ext cx="1266851" cy="1633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/>
        </p:nvGraphicFramePr>
        <p:xfrm>
          <a:off x="0" y="500042"/>
          <a:ext cx="9144000" cy="59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143108" y="5286388"/>
            <a:ext cx="49292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Источники вирусов: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929454" y="2428868"/>
            <a:ext cx="2214546" cy="1214446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		                  </a:t>
            </a:r>
            <a:r>
              <a:rPr kumimoji="0" lang="ru-RU" sz="1400" b="1" i="0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4.</a:t>
            </a:r>
            <a:r>
              <a:rPr kumimoji="0" lang="ru-RU" sz="1400" i="0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ПИРАТСКИЕ ДИСКИ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Однако приобретая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пиратский диск, не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забывайте о том, что такие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диски никак не могут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Гарантировать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безопасность вашего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компьютера. 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Grp="1" noChangeArrowheads="1"/>
          </p:cNvSpPr>
          <p:nvPr>
            <p:ph idx="1"/>
          </p:nvPr>
        </p:nvSpPr>
        <p:spPr bwMode="auto">
          <a:xfrm>
            <a:off x="428596" y="2071678"/>
            <a:ext cx="8229600" cy="293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ct val="50000"/>
              </a:spcBef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Наибольшую опасность создают почтовые сетевые вирусы, которые распространяются по компьютерным сетям во вложенных в почтовое сообщение файлах. Активизация почтового вируса и заражение компьютера может произойти при просмотре сообщения электронной почты.</a:t>
            </a:r>
          </a:p>
        </p:txBody>
      </p:sp>
      <p:pic>
        <p:nvPicPr>
          <p:cNvPr id="5" name="Picture 3" descr="MYNET0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5013325"/>
            <a:ext cx="2209800" cy="1514475"/>
          </a:xfrm>
          <a:prstGeom prst="rect">
            <a:avLst/>
          </a:prstGeom>
          <a:noFill/>
        </p:spPr>
      </p:pic>
      <p:pic>
        <p:nvPicPr>
          <p:cNvPr id="6" name="Picture 4" descr="1eenvelop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5373688"/>
            <a:ext cx="1524000" cy="1143000"/>
          </a:xfrm>
          <a:prstGeom prst="rect">
            <a:avLst/>
          </a:prstGeom>
          <a:noFill/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0" y="1428736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slop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ВИРУСЫ ОПАСНЕЕ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ВСЕГО?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5720" y="1928802"/>
            <a:ext cx="8686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dirty="0"/>
              <a:t>  </a:t>
            </a:r>
            <a:r>
              <a:rPr lang="ru-RU" sz="2800" dirty="0" smtClean="0"/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даже если в адресных книгах некоторых пользователей имеются только два адреса, то почтовый вирус, заразивший компьютер одного пользователя, через три рассылки поразит компьютеры уже восьми пользователей.</a:t>
            </a:r>
          </a:p>
        </p:txBody>
      </p:sp>
      <p:pic>
        <p:nvPicPr>
          <p:cNvPr id="3" name="Picture 3" descr="BD10958_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7800" y="4495800"/>
            <a:ext cx="990600" cy="906463"/>
          </a:xfrm>
          <a:prstGeom prst="rect">
            <a:avLst/>
          </a:prstGeom>
          <a:noFill/>
        </p:spPr>
      </p:pic>
      <p:pic>
        <p:nvPicPr>
          <p:cNvPr id="4" name="Picture 4" descr="Компьютер_улыбаетс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4495800"/>
            <a:ext cx="654050" cy="762000"/>
          </a:xfrm>
          <a:prstGeom prst="rect">
            <a:avLst/>
          </a:prstGeom>
          <a:noFill/>
        </p:spPr>
      </p:pic>
      <p:pic>
        <p:nvPicPr>
          <p:cNvPr id="5" name="Picture 5" descr="Компьютер_улыбаетс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5410200"/>
            <a:ext cx="654050" cy="762000"/>
          </a:xfrm>
          <a:prstGeom prst="rect">
            <a:avLst/>
          </a:prstGeom>
          <a:noFill/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2209800" y="48006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7" name="Picture 8" descr="Компьютер_улыбаетс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4495800"/>
            <a:ext cx="654050" cy="762000"/>
          </a:xfrm>
          <a:prstGeom prst="rect">
            <a:avLst/>
          </a:prstGeom>
          <a:noFill/>
        </p:spPr>
      </p:pic>
      <p:pic>
        <p:nvPicPr>
          <p:cNvPr id="8" name="Picture 9" descr="Компьютер_улыбаетс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4800600"/>
            <a:ext cx="654050" cy="762000"/>
          </a:xfrm>
          <a:prstGeom prst="rect">
            <a:avLst/>
          </a:prstGeom>
          <a:noFill/>
        </p:spPr>
      </p:pic>
      <p:pic>
        <p:nvPicPr>
          <p:cNvPr id="9" name="Picture 10" descr="Компьютер_улыбаетс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5334000"/>
            <a:ext cx="654050" cy="762000"/>
          </a:xfrm>
          <a:prstGeom prst="rect">
            <a:avLst/>
          </a:prstGeom>
          <a:noFill/>
        </p:spPr>
      </p:pic>
      <p:pic>
        <p:nvPicPr>
          <p:cNvPr id="10" name="Picture 11" descr="Компьютер_улыбаетс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5562600"/>
            <a:ext cx="654050" cy="762000"/>
          </a:xfrm>
          <a:prstGeom prst="rect">
            <a:avLst/>
          </a:prstGeom>
          <a:noFill/>
        </p:spPr>
      </p:pic>
      <p:sp>
        <p:nvSpPr>
          <p:cNvPr id="11" name="Line 12"/>
          <p:cNvSpPr>
            <a:spLocks noChangeShapeType="1"/>
          </p:cNvSpPr>
          <p:nvPr/>
        </p:nvSpPr>
        <p:spPr bwMode="auto">
          <a:xfrm>
            <a:off x="4648200" y="47244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5105400" y="51816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4191000" y="6096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>
            <a:off x="4114800" y="57912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5" name="Picture 16" descr="BD10958_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5486400"/>
            <a:ext cx="990600" cy="906463"/>
          </a:xfrm>
          <a:prstGeom prst="rect">
            <a:avLst/>
          </a:prstGeom>
          <a:noFill/>
        </p:spPr>
      </p:pic>
      <p:pic>
        <p:nvPicPr>
          <p:cNvPr id="16" name="Picture 17" descr="BD10958_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4419600"/>
            <a:ext cx="990600" cy="906463"/>
          </a:xfrm>
          <a:prstGeom prst="rect">
            <a:avLst/>
          </a:prstGeom>
          <a:noFill/>
        </p:spPr>
      </p:pic>
      <p:pic>
        <p:nvPicPr>
          <p:cNvPr id="17" name="Picture 18" descr="BD10958_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5334000"/>
            <a:ext cx="990600" cy="906463"/>
          </a:xfrm>
          <a:prstGeom prst="rect">
            <a:avLst/>
          </a:prstGeom>
          <a:noFill/>
        </p:spPr>
      </p:pic>
      <p:pic>
        <p:nvPicPr>
          <p:cNvPr id="18" name="Picture 19" descr="Компьютер_улыбаетс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3550" y="4495800"/>
            <a:ext cx="654050" cy="762000"/>
          </a:xfrm>
          <a:prstGeom prst="rect">
            <a:avLst/>
          </a:prstGeom>
          <a:noFill/>
        </p:spPr>
      </p:pic>
      <p:pic>
        <p:nvPicPr>
          <p:cNvPr id="19" name="Picture 20" descr="Компьютер_улыбаетс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18350" y="4724400"/>
            <a:ext cx="654050" cy="762000"/>
          </a:xfrm>
          <a:prstGeom prst="rect">
            <a:avLst/>
          </a:prstGeom>
          <a:noFill/>
        </p:spPr>
      </p:pic>
      <p:pic>
        <p:nvPicPr>
          <p:cNvPr id="20" name="Picture 21" descr="Компьютер_улыбаетс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51750" y="4343400"/>
            <a:ext cx="654050" cy="762000"/>
          </a:xfrm>
          <a:prstGeom prst="rect">
            <a:avLst/>
          </a:prstGeom>
          <a:noFill/>
        </p:spPr>
      </p:pic>
      <p:pic>
        <p:nvPicPr>
          <p:cNvPr id="21" name="Picture 22" descr="Компьютер_улыбаетс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4572000"/>
            <a:ext cx="654050" cy="762000"/>
          </a:xfrm>
          <a:prstGeom prst="rect">
            <a:avLst/>
          </a:prstGeom>
          <a:noFill/>
        </p:spPr>
      </p:pic>
      <p:pic>
        <p:nvPicPr>
          <p:cNvPr id="22" name="Picture 23" descr="Компьютер_улыбаетс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6750" y="5410200"/>
            <a:ext cx="654050" cy="762000"/>
          </a:xfrm>
          <a:prstGeom prst="rect">
            <a:avLst/>
          </a:prstGeom>
          <a:noFill/>
        </p:spPr>
      </p:pic>
      <p:pic>
        <p:nvPicPr>
          <p:cNvPr id="23" name="Picture 24" descr="Компьютер_улыбаетс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51550" y="5638800"/>
            <a:ext cx="654050" cy="762000"/>
          </a:xfrm>
          <a:prstGeom prst="rect">
            <a:avLst/>
          </a:prstGeom>
          <a:noFill/>
        </p:spPr>
      </p:pic>
      <p:pic>
        <p:nvPicPr>
          <p:cNvPr id="24" name="Picture 25" descr="Компьютер_улыбаетс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4950" y="5257800"/>
            <a:ext cx="654050" cy="762000"/>
          </a:xfrm>
          <a:prstGeom prst="rect">
            <a:avLst/>
          </a:prstGeom>
          <a:noFill/>
        </p:spPr>
      </p:pic>
      <p:pic>
        <p:nvPicPr>
          <p:cNvPr id="25" name="Picture 26" descr="Компьютер_улыбаетс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9750" y="5486400"/>
            <a:ext cx="654050" cy="762000"/>
          </a:xfrm>
          <a:prstGeom prst="rect">
            <a:avLst/>
          </a:prstGeom>
          <a:noFill/>
        </p:spPr>
      </p:pic>
      <p:sp>
        <p:nvSpPr>
          <p:cNvPr id="26" name="Text Box 27"/>
          <p:cNvSpPr txBox="1">
            <a:spLocks noChangeArrowheads="1"/>
          </p:cNvSpPr>
          <p:nvPr/>
        </p:nvSpPr>
        <p:spPr bwMode="auto">
          <a:xfrm>
            <a:off x="357158" y="571480"/>
            <a:ext cx="85058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РАСПРОСТРАНЕНИЕ КОМПЬЮТЕРНЫХ ВИРУСОВ</a:t>
            </a:r>
          </a:p>
        </p:txBody>
      </p:sp>
      <p:sp>
        <p:nvSpPr>
          <p:cNvPr id="27" name="Line 6"/>
          <p:cNvSpPr>
            <a:spLocks noChangeShapeType="1"/>
          </p:cNvSpPr>
          <p:nvPr/>
        </p:nvSpPr>
        <p:spPr bwMode="auto">
          <a:xfrm>
            <a:off x="2071670" y="5786453"/>
            <a:ext cx="1000132" cy="457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1071546"/>
            <a:ext cx="53178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АНТИВИРУСЫ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14348" y="2000240"/>
            <a:ext cx="76438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Антивирусная программа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- 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предназначенная для борьбы с компьютерными вирусами.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антивиру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914708">
            <a:off x="0" y="1"/>
            <a:ext cx="1743159" cy="15001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6512bd43d9caa6e02c990b0a82652dc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54" y="5384472"/>
            <a:ext cx="1214446" cy="1473528"/>
          </a:xfrm>
          <a:prstGeom prst="rect">
            <a:avLst/>
          </a:prstGeom>
        </p:spPr>
      </p:pic>
      <p:pic>
        <p:nvPicPr>
          <p:cNvPr id="7" name="Picture 9" descr="C:\Documents and Settings\Владелец\Мои документы\Мои рисунки\для компьютеров\1174912328_1174881071_ashampoo_antivirus.jpg"/>
          <p:cNvPicPr>
            <a:picLocks noChangeAspect="1" noChangeArrowheads="1"/>
          </p:cNvPicPr>
          <p:nvPr/>
        </p:nvPicPr>
        <p:blipFill>
          <a:blip r:embed="rId4"/>
          <a:srcRect l="4913" r="1740"/>
          <a:stretch>
            <a:fillRect/>
          </a:stretch>
        </p:blipFill>
        <p:spPr bwMode="auto">
          <a:xfrm>
            <a:off x="5143504" y="4286256"/>
            <a:ext cx="1357322" cy="1712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C:\Documents and Settings\Владелец\Мои документы\Мои рисунки\для компьютеров\1210656019_eset-nod32-antivirus-3.0.65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4286256"/>
            <a:ext cx="1254858" cy="176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:\Documents and Settings\Владелец\Мои документы\Мои рисунки\для компьютеров\Kaspersky Antivirus.jpg"/>
          <p:cNvPicPr>
            <a:picLocks noChangeAspect="1" noChangeArrowheads="1"/>
          </p:cNvPicPr>
          <p:nvPr/>
        </p:nvPicPr>
        <p:blipFill>
          <a:blip r:embed="rId6"/>
          <a:srcRect l="9431" r="10402"/>
          <a:stretch>
            <a:fillRect/>
          </a:stretch>
        </p:blipFill>
        <p:spPr bwMode="auto">
          <a:xfrm>
            <a:off x="7429520" y="3571876"/>
            <a:ext cx="1214446" cy="1514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C:\Documents and Settings\Владелец\Мои документы\Мои рисунки\для компьютеров\antivirus_antispam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3929066"/>
            <a:ext cx="1285884" cy="172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500174"/>
            <a:ext cx="8429684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Типы антивирусных программ :</a:t>
            </a:r>
            <a:endParaRPr lang="ru-RU" sz="4000" b="1" cap="all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3000372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Антивирусные сканеры</a:t>
            </a:r>
          </a:p>
        </p:txBody>
      </p:sp>
      <p:pic>
        <p:nvPicPr>
          <p:cNvPr id="4" name="Рисунок 3" descr="1362809119_virus.jpg"/>
          <p:cNvPicPr>
            <a:picLocks noChangeAspect="1"/>
          </p:cNvPicPr>
          <p:nvPr/>
        </p:nvPicPr>
        <p:blipFill>
          <a:blip r:embed="rId2"/>
          <a:srcRect l="8918" r="8279"/>
          <a:stretch>
            <a:fillRect/>
          </a:stretch>
        </p:blipFill>
        <p:spPr>
          <a:xfrm>
            <a:off x="7000860" y="4457576"/>
            <a:ext cx="2143140" cy="24004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3714752"/>
            <a:ext cx="864399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Антивирусные Сторожа (мониторы)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7158" y="4429132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Полиграфы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720" y="5072074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ревизоры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20" y="5786454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блокировщики</a:t>
            </a:r>
            <a:endParaRPr lang="ru-RU" sz="2800" b="1" i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41313" y="233363"/>
            <a:ext cx="85058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ПРОЦЕСС ЗАРАЖЕНИЯ ВИРУСОМ И ЛЕЧЕНИЯ ФАЙЛА</a:t>
            </a:r>
          </a:p>
        </p:txBody>
      </p:sp>
      <p:pic>
        <p:nvPicPr>
          <p:cNvPr id="7" name="Picture 5" descr="MAN5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789363"/>
            <a:ext cx="2808287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4572000" y="4835525"/>
            <a:ext cx="2057400" cy="650875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Антивирусная программа</a:t>
            </a:r>
          </a:p>
        </p:txBody>
      </p: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4495800" y="2244725"/>
            <a:ext cx="2057400" cy="65087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Незаражённая программа</a:t>
            </a:r>
          </a:p>
        </p:txBody>
      </p:sp>
      <p:grpSp>
        <p:nvGrpSpPr>
          <p:cNvPr id="26" name="Group 4"/>
          <p:cNvGrpSpPr>
            <a:grpSpLocks/>
          </p:cNvGrpSpPr>
          <p:nvPr/>
        </p:nvGrpSpPr>
        <p:grpSpPr bwMode="auto">
          <a:xfrm>
            <a:off x="1066800" y="2244725"/>
            <a:ext cx="3352800" cy="650875"/>
            <a:chOff x="1152" y="1462"/>
            <a:chExt cx="2112" cy="410"/>
          </a:xfrm>
        </p:grpSpPr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1152" y="1462"/>
              <a:ext cx="1296" cy="41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>
                  <a:solidFill>
                    <a:schemeClr val="bg1"/>
                  </a:solidFill>
                </a:rPr>
                <a:t>Компьютерный вирус</a:t>
              </a:r>
            </a:p>
          </p:txBody>
        </p:sp>
        <p:sp>
          <p:nvSpPr>
            <p:cNvPr id="28" name="Line 6"/>
            <p:cNvSpPr>
              <a:spLocks noChangeShapeType="1"/>
            </p:cNvSpPr>
            <p:nvPr/>
          </p:nvSpPr>
          <p:spPr bwMode="auto">
            <a:xfrm>
              <a:off x="2496" y="1654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" name="Line 7"/>
          <p:cNvSpPr>
            <a:spLocks noChangeShapeType="1"/>
          </p:cNvSpPr>
          <p:nvPr/>
        </p:nvSpPr>
        <p:spPr bwMode="auto">
          <a:xfrm flipV="1">
            <a:off x="5257800" y="2933700"/>
            <a:ext cx="889000" cy="182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1066800" y="2244725"/>
            <a:ext cx="2057400" cy="6508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Компьютерный вирус</a:t>
            </a:r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4481513" y="2259013"/>
            <a:ext cx="2057400" cy="650875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Заражённый файл</a:t>
            </a:r>
          </a:p>
        </p:txBody>
      </p:sp>
      <p:pic>
        <p:nvPicPr>
          <p:cNvPr id="32" name="Picture 12" descr="WB0138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0650" y="4419600"/>
            <a:ext cx="171450" cy="285750"/>
          </a:xfrm>
          <a:prstGeom prst="rect">
            <a:avLst/>
          </a:prstGeom>
          <a:noFill/>
        </p:spPr>
      </p:pic>
      <p:sp>
        <p:nvSpPr>
          <p:cNvPr id="33" name="Text Box 13"/>
          <p:cNvSpPr txBox="1">
            <a:spLocks noChangeArrowheads="1"/>
          </p:cNvSpPr>
          <p:nvPr/>
        </p:nvSpPr>
        <p:spPr bwMode="auto">
          <a:xfrm>
            <a:off x="4481513" y="2259013"/>
            <a:ext cx="2057400" cy="65087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Вылеченный файл</a:t>
            </a:r>
          </a:p>
        </p:txBody>
      </p:sp>
      <p:pic>
        <p:nvPicPr>
          <p:cNvPr id="35" name="Picture 6" descr="http://1.bp.blogspot.com/-QZqe5gKIsnc/UPWb9ZpoXrI/AAAAAAAAAqg/ubJOBKV-5OA/s1600/32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3357562"/>
            <a:ext cx="2212975" cy="22098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0347 L 0.32083 0.17669 L 0.67083 0.19172 L 0.59739 0.00046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17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500"/>
                            </p:stCondLst>
                            <p:childTnLst>
                              <p:par>
                                <p:cTn id="34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34968E-6 L -0.0026 -0.3355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9" grpId="0" animBg="1"/>
      <p:bldP spid="29" grpId="1" animBg="1"/>
      <p:bldP spid="30" grpId="0" animBg="1"/>
      <p:bldP spid="30" grpId="1" animBg="1"/>
      <p:bldP spid="30" grpId="2" animBg="1"/>
      <p:bldP spid="31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щита-от-вирусо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6325" y="4321759"/>
            <a:ext cx="2387675" cy="2536241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57158" y="214290"/>
            <a:ext cx="8229600" cy="714372"/>
          </a:xfrm>
          <a:prstGeom prst="rect">
            <a:avLst/>
          </a:prstGeom>
        </p:spPr>
        <p:txBody>
          <a:bodyPr>
            <a:prstTxWarp prst="textWave2">
              <a:avLst>
                <a:gd name="adj1" fmla="val 20000"/>
                <a:gd name="adj2" fmla="val 132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Опрос пользователей ПК</a:t>
            </a:r>
            <a:endParaRPr kumimoji="0" lang="ru-RU" sz="44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214282" y="1714488"/>
          <a:ext cx="6551613" cy="4408487"/>
        </p:xfrm>
        <a:graphic>
          <a:graphicData uri="http://schemas.openxmlformats.org/presentationml/2006/ole">
            <p:oleObj spid="_x0000_s1026" name="Диаграмма" r:id="rId4" imgW="5448300" imgH="3762451" progId="Excel.Sheet.8">
              <p:embed/>
            </p:oleObj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14282" y="1785926"/>
            <a:ext cx="8536016" cy="423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marR="0" lvl="0" indent="-609600" algn="just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 использовать сомнительные дискеты и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флешки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9600" marR="0" lvl="0" indent="-609600" algn="just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609600" marR="0" lvl="0" indent="-609600" algn="just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 работе в сети, по возможности, не вызывать программы из памяти других компьютеров.</a:t>
            </a:r>
          </a:p>
          <a:p>
            <a:pPr marL="609600" marR="0" lvl="0" indent="-609600" algn="just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 запускать программы, не открывать документы и сообщения электронной почты полученные из сомнительных источников</a:t>
            </a:r>
          </a:p>
          <a:p>
            <a:pPr marL="609600" marR="0" lvl="0" indent="-609600" algn="just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 копировать программы для собственных нужд со случайных копий.</a:t>
            </a:r>
          </a:p>
          <a:p>
            <a:pPr marL="609600" marR="0" lvl="0" indent="-609600" algn="just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Обязательно иметь антивирусную программу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5357818" cy="7397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750"/>
              </a:avLst>
            </a:prstTxWarp>
          </a:bodyPr>
          <a:lstStyle/>
          <a:p>
            <a:pPr algn="ctr"/>
            <a:r>
              <a:rPr lang="ru-RU" sz="4400" kern="10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компьютерной " гигиены</a:t>
            </a:r>
            <a:r>
              <a:rPr lang="ru-RU" sz="4400" kern="10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"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"/>
            <a:ext cx="8497888" cy="92867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Практикум: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0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Антивирусная </a:t>
            </a:r>
            <a:r>
              <a:rPr lang="ru-RU" sz="30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0825" y="2214554"/>
            <a:ext cx="8642350" cy="4238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Пуск —► Программы —► Антивирус Касперского —► Антивирус Касперского —► Поиск вирусов.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Рассмотреть окно программы. Найти дату последнего обновления антивирусных баз.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Установи Область сканирования -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Мои документы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Запусти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Поиск вирусов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Проанализируй результаты после окончания сканирования (вкладка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Статистика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6. Результат оформить в тетрадь.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42844" y="2143116"/>
            <a:ext cx="864399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Меня всегда интересовала компьютерная технология.  Но у них есть одна общая проблема – ВИРУС. И я решил изучить эти вредоносные программы, чтобы знать, где они находятся и вовремя активировать антивирус.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857224" y="1285860"/>
            <a:ext cx="735811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ПРОБЛЕМА:</a:t>
            </a:r>
            <a:endParaRPr lang="ru-RU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pozitive.org/images/virus/2013/lechenie_virusov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4643446"/>
            <a:ext cx="2000264" cy="20736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96863"/>
            <a:ext cx="8497887" cy="63722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2857520" cy="77787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85720" y="1214422"/>
            <a:ext cx="8501122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Компьютерные вирусы различаются по объему, масштабу воздействия,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по среде обитания.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создают программисты специально для нанесения ущерба пользователям ПК. Их создание и распространение является преступлением. 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заражении вирусом: </a:t>
            </a:r>
          </a:p>
          <a:p>
            <a:pPr lv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прекращение работы или неправильная работа ранее успешно функционировавших программ; </a:t>
            </a:r>
          </a:p>
          <a:p>
            <a:pPr lv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медленная работа компьютера; </a:t>
            </a:r>
          </a:p>
          <a:p>
            <a:pPr lv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невозможность загрузки операционной системы; </a:t>
            </a:r>
          </a:p>
          <a:p>
            <a:pPr lv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исчезновение файлов и каталогов или искажение их содержимого; </a:t>
            </a:r>
          </a:p>
          <a:p>
            <a:pPr lv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неожиданное значительное увеличение количества файлов на диске; </a:t>
            </a:r>
          </a:p>
          <a:p>
            <a:pPr lv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вывод на экран непредусмотренных сообщений или изображений; </a:t>
            </a:r>
          </a:p>
          <a:p>
            <a:pPr lv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подача непредусмотренных звуковых сигналов; </a:t>
            </a:r>
          </a:p>
          <a:p>
            <a:pPr lvl="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частые зависания и сбои в работе компьютера</a:t>
            </a:r>
            <a:endParaRPr kumimoji="0" lang="ru-RU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Для борьбы с компьютерными вирусами необходимо установить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антивирусные программы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Надо учитывать, что «программисты», создающие компьютерные вирусы, (или «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хакеры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»), постоянно пишут новые вирусы для проникновения в чужие компьютеры.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1600" b="1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 Антивирусные программы ценны тем, что они вовремя обнаруживают угрозы для ПК.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-3857684" y="3643314"/>
            <a:ext cx="8642350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2643182"/>
            <a:ext cx="85725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hlinkClick r:id="rId2"/>
              </a:rPr>
              <a:t>http://www.antivir.org.ua/useful/rejting-antivirusov-2013-goda-dlya-windows/</a:t>
            </a:r>
            <a:endParaRPr lang="ru-RU" sz="1000" dirty="0" smtClean="0"/>
          </a:p>
          <a:p>
            <a:r>
              <a:rPr lang="en-US" sz="1000" dirty="0" smtClean="0">
                <a:hlinkClick r:id="rId3"/>
              </a:rPr>
              <a:t>http://neuezeiten.rusverlag.de/2011/08/17/1548-2/</a:t>
            </a:r>
            <a:endParaRPr lang="ru-RU" sz="1000" dirty="0" smtClean="0"/>
          </a:p>
          <a:p>
            <a:r>
              <a:rPr lang="ru-RU" sz="1000" b="1" dirty="0" smtClean="0"/>
              <a:t>Библиографический список.</a:t>
            </a:r>
            <a:endParaRPr lang="ru-RU" sz="1000" dirty="0" smtClean="0"/>
          </a:p>
          <a:p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>1.</a:t>
            </a:r>
            <a:r>
              <a:rPr lang="ru-RU" sz="1000" dirty="0" smtClean="0">
                <a:hlinkClick r:id="rId4"/>
              </a:rPr>
              <a:t> </a:t>
            </a:r>
            <a:r>
              <a:rPr lang="ru-RU" sz="1000" u="sng" dirty="0" smtClean="0">
                <a:hlinkClick r:id="rId4"/>
              </a:rPr>
              <a:t>http://www.myreklama.com/myreklama/index.php?option=com_content&amp;view=article&amp;id=1629:2011-06-03-15-51-45</a:t>
            </a: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>2.</a:t>
            </a:r>
            <a:r>
              <a:rPr lang="ru-RU" sz="1000" dirty="0" smtClean="0">
                <a:hlinkClick r:id="rId5"/>
              </a:rPr>
              <a:t> </a:t>
            </a:r>
            <a:r>
              <a:rPr lang="ru-RU" sz="1000" u="sng" dirty="0" smtClean="0">
                <a:hlinkClick r:id="rId5"/>
              </a:rPr>
              <a:t>http://ru.wikipedia.org/wiki/%D0%92%D0%B8%D1%80%D1%83%D1%81%D1%8B</a:t>
            </a: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>3.</a:t>
            </a:r>
            <a:r>
              <a:rPr lang="ru-RU" sz="1000" dirty="0" smtClean="0">
                <a:hlinkClick r:id="rId6"/>
              </a:rPr>
              <a:t> </a:t>
            </a:r>
            <a:r>
              <a:rPr lang="ru-RU" sz="1000" u="sng" dirty="0" smtClean="0">
                <a:hlinkClick r:id="rId6"/>
              </a:rPr>
              <a:t>http://computia.ru/stati.php?cat=34&amp;raz=2</a:t>
            </a: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>4.</a:t>
            </a:r>
            <a:r>
              <a:rPr lang="ru-RU" sz="1000" dirty="0" smtClean="0">
                <a:hlinkClick r:id="rId7"/>
              </a:rPr>
              <a:t> </a:t>
            </a:r>
            <a:r>
              <a:rPr lang="ru-RU" sz="1000" u="sng" dirty="0" smtClean="0">
                <a:hlinkClick r:id="rId7"/>
              </a:rPr>
              <a:t>http://netler.ru/pc/boot-vir.htm</a:t>
            </a: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>5. </a:t>
            </a:r>
            <a:r>
              <a:rPr lang="ru-RU" sz="1000" u="sng" dirty="0" smtClean="0"/>
              <a:t>http://айдакомпьютеры.рф/kakborotsyasvirusamiitroyanami</a:t>
            </a: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>6. Презентация </a:t>
            </a:r>
            <a:r>
              <a:rPr lang="ru-RU" sz="1000" dirty="0" err="1" smtClean="0"/>
              <a:t>Окунцова_вирусы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5143512"/>
            <a:ext cx="6715172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050" dirty="0" smtClean="0">
                <a:hlinkClick r:id="rId8"/>
              </a:rPr>
              <a:t>7. </a:t>
            </a:r>
            <a:r>
              <a:rPr lang="ru-RU" sz="1050" u="sng" dirty="0" smtClean="0">
                <a:hlinkClick r:id="rId8"/>
              </a:rPr>
              <a:t>http://informatika.sch880.ru/p16aa1.html</a:t>
            </a:r>
            <a:endParaRPr lang="ru-RU" sz="105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571612"/>
            <a:ext cx="887731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slop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ИСТОЧНИКИ ИНФОРМАЦИИ: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0" descr="http://www.securitylab.ru/upload/iblock/019/0197d2120da0f6a12a465295b260159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43702" y="3524269"/>
            <a:ext cx="2500298" cy="3333731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ЖЕЛАЮ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КОМПЬЮТЕРНОГО ЗДОРОВЬЯ!!!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pozitive.org/images/virus/2013/lechenie_virusov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714356"/>
            <a:ext cx="2286016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00034" y="4429132"/>
            <a:ext cx="828680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Задачи,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которые необходимо решить для реализации цели: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выяснить, что такое вирусы?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узнать для чего существует программа антивирусов;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 убедить ребят о важности установки антивируса в ПК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85720" y="2428868"/>
            <a:ext cx="864399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научные источники и собственные наблюдения узнать, что такое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компьютерные вирусы и антивирусы,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разновидности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компьютерных вирусов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выделяют учёные.</a:t>
            </a: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0" y="1500174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Информационная карта проекта: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1000100" y="1428736"/>
            <a:ext cx="7286676" cy="71438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Гипотеза исследования:</a:t>
            </a:r>
          </a:p>
        </p:txBody>
      </p:sp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357158" y="2285992"/>
            <a:ext cx="8429684" cy="1571636"/>
          </a:xfrm>
          <a:prstGeom prst="rect">
            <a:avLst/>
          </a:prstGeom>
        </p:spPr>
        <p:txBody>
          <a:bodyPr/>
          <a:lstStyle/>
          <a:p>
            <a:pPr marL="742950" marR="0" lvl="1" indent="-2857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Что будет если не устанавливать</a:t>
            </a:r>
            <a:r>
              <a:rPr kumimoji="0" 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антивирусную</a:t>
            </a:r>
            <a:r>
              <a:rPr kumimoji="0" 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программу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неужели оно так ценно?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 descr="http://www.rusverlag.de/wp-content/uploads/2014/01/%C2%A9-Texelart-Fotolia.com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929066"/>
            <a:ext cx="3786214" cy="25333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357158" y="1500174"/>
            <a:ext cx="8572560" cy="71438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Практическая значимость проекта:</a:t>
            </a:r>
          </a:p>
        </p:txBody>
      </p:sp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214282" y="3357562"/>
            <a:ext cx="8429684" cy="2428892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Данный</a:t>
            </a:r>
            <a:r>
              <a:rPr kumimoji="0" lang="ru-RU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проект можно использовать на уроках информатики в качестве </a:t>
            </a:r>
            <a:r>
              <a:rPr lang="ru-RU" sz="3200" kern="0" dirty="0" err="1" smtClean="0">
                <a:latin typeface="Times New Roman" pitchFamily="18" charset="0"/>
                <a:cs typeface="Times New Roman" pitchFamily="18" charset="0"/>
              </a:rPr>
              <a:t>мультимедийного</a:t>
            </a:r>
            <a:r>
              <a:rPr lang="ru-RU" sz="3200" kern="0" dirty="0" smtClean="0">
                <a:latin typeface="Times New Roman" pitchFamily="18" charset="0"/>
                <a:cs typeface="Times New Roman" pitchFamily="18" charset="0"/>
              </a:rPr>
              <a:t> показа;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ru-RU" sz="3200" kern="0" dirty="0" smtClean="0">
                <a:latin typeface="Times New Roman" pitchFamily="18" charset="0"/>
                <a:cs typeface="Times New Roman" pitchFamily="18" charset="0"/>
              </a:rPr>
              <a:t>Провести классный час.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2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285860"/>
            <a:ext cx="6386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Компьютерные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Вирусы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42844" y="2357430"/>
            <a:ext cx="885828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Компьютерные вирусы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специально созданные саморазмножающиеся программы, которые могут испортить или уничтожить программы и файлы, хранящиеся в памяти компьютера, или сделать неработоспособным компьютер.</a:t>
            </a:r>
          </a:p>
        </p:txBody>
      </p:sp>
      <p:pic>
        <p:nvPicPr>
          <p:cNvPr id="10" name="Рисунок 9" descr="8f03883311b7425347d4a44d81fb91d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4714884"/>
            <a:ext cx="2786082" cy="1809521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1285860"/>
            <a:ext cx="4286280" cy="64291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ОСОБЕННОСТИ 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ВИРУСОВ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virus_warn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285984" cy="1875666"/>
          </a:xfrm>
          <a:prstGeom prst="rect">
            <a:avLst/>
          </a:prstGeom>
        </p:spPr>
      </p:pic>
      <p:graphicFrame>
        <p:nvGraphicFramePr>
          <p:cNvPr id="7" name="Схема 6"/>
          <p:cNvGraphicFramePr/>
          <p:nvPr/>
        </p:nvGraphicFramePr>
        <p:xfrm>
          <a:off x="500034" y="2285992"/>
          <a:ext cx="8286808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428604"/>
            <a:ext cx="692170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масштабу воздействий: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 descr="HACKR1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9663" y="0"/>
            <a:ext cx="1684337" cy="1836737"/>
          </a:xfrm>
          <a:prstGeom prst="rect">
            <a:avLst/>
          </a:prstGeom>
          <a:noFill/>
        </p:spPr>
      </p:pic>
      <p:graphicFrame>
        <p:nvGraphicFramePr>
          <p:cNvPr id="6" name="Схема 5"/>
          <p:cNvGraphicFramePr/>
          <p:nvPr/>
        </p:nvGraphicFramePr>
        <p:xfrm>
          <a:off x="142844" y="1357298"/>
          <a:ext cx="8858312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BDC09A4-7485-4014-A044-9637D7A6CF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>
                                            <p:graphicEl>
                                              <a:dgm id="{6BDC09A4-7485-4014-A044-9637D7A6CF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>
                                            <p:graphicEl>
                                              <a:dgm id="{6BDC09A4-7485-4014-A044-9637D7A6CF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3973A12-D00A-4425-AC42-B895487EA2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>
                                            <p:graphicEl>
                                              <a:dgm id="{43973A12-D00A-4425-AC42-B895487EA2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>
                                            <p:graphicEl>
                                              <a:dgm id="{43973A12-D00A-4425-AC42-B895487EA2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1D3EAB7-1FA2-434D-91D5-F56669C08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>
                                            <p:graphicEl>
                                              <a:dgm id="{F1D3EAB7-1FA2-434D-91D5-F56669C08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>
                                            <p:graphicEl>
                                              <a:dgm id="{F1D3EAB7-1FA2-434D-91D5-F56669C08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AE58AF1-524C-41FD-BFE0-1BEEF316F6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>
                                            <p:graphicEl>
                                              <a:dgm id="{EAE58AF1-524C-41FD-BFE0-1BEEF316F6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>
                                            <p:graphicEl>
                                              <a:dgm id="{EAE58AF1-524C-41FD-BFE0-1BEEF316F6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54562C4-423A-4F3B-9E9B-4BF3019413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>
                                            <p:graphicEl>
                                              <a:dgm id="{054562C4-423A-4F3B-9E9B-4BF3019413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">
                                            <p:graphicEl>
                                              <a:dgm id="{054562C4-423A-4F3B-9E9B-4BF3019413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4B12880-65BA-4876-AA0B-C6BACF7B67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6">
                                            <p:graphicEl>
                                              <a:dgm id="{E4B12880-65BA-4876-AA0B-C6BACF7B67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6">
                                            <p:graphicEl>
                                              <a:dgm id="{E4B12880-65BA-4876-AA0B-C6BACF7B67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7F0954B-6E24-46AD-B0EF-CD7F241BA0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6">
                                            <p:graphicEl>
                                              <a:dgm id="{27F0954B-6E24-46AD-B0EF-CD7F241BA0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6">
                                            <p:graphicEl>
                                              <a:dgm id="{27F0954B-6E24-46AD-B0EF-CD7F241BA0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DF7A538-C829-4C4A-AF24-E54620D336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>
                                            <p:graphicEl>
                                              <a:dgm id="{0DF7A538-C829-4C4A-AF24-E54620D336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">
                                            <p:graphicEl>
                                              <a:dgm id="{0DF7A538-C829-4C4A-AF24-E54620D336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0BD93A6-DD74-4DB1-AB04-D1EEBF55E6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6">
                                            <p:graphicEl>
                                              <a:dgm id="{E0BD93A6-DD74-4DB1-AB04-D1EEBF55E6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6">
                                            <p:graphicEl>
                                              <a:dgm id="{E0BD93A6-DD74-4DB1-AB04-D1EEBF55E6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AtOnc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1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928670"/>
            <a:ext cx="145500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Rept3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1" y="1076649"/>
            <a:ext cx="660922" cy="36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0"/>
            <a:ext cx="5329246" cy="868346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 среде обитания:</a:t>
            </a:r>
            <a:endParaRPr kumimoji="0" lang="ru-RU" sz="4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42844" y="1571612"/>
          <a:ext cx="81439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Picture 6" descr="WRLDCHAT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72396" y="4714884"/>
            <a:ext cx="1571604" cy="12858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mp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КОМПЬЮТЕР</Template>
  <TotalTime>501</TotalTime>
  <Words>719</Words>
  <Application>Microsoft Office PowerPoint</Application>
  <PresentationFormat>Экран (4:3)</PresentationFormat>
  <Paragraphs>116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5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Komp</vt:lpstr>
      <vt:lpstr>Тема Office</vt:lpstr>
      <vt:lpstr>1_Тема Office</vt:lpstr>
      <vt:lpstr>Тема2</vt:lpstr>
      <vt:lpstr>1_Тема2</vt:lpstr>
      <vt:lpstr>Диаграмма</vt:lpstr>
      <vt:lpstr>Вирусы  и  Антивирусы</vt:lpstr>
      <vt:lpstr>Слайд 2</vt:lpstr>
      <vt:lpstr>Слайд 3</vt:lpstr>
      <vt:lpstr>Слайд 4</vt:lpstr>
      <vt:lpstr>Слайд 5</vt:lpstr>
      <vt:lpstr>Слайд 6</vt:lpstr>
      <vt:lpstr>ОСОБЕННОСТИ   ВИРУСОВ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Практикум:  Антивирусная проверка</vt:lpstr>
      <vt:lpstr>Слайд 20</vt:lpstr>
      <vt:lpstr>ВЫВОД:</vt:lpstr>
      <vt:lpstr>Слайд 22</vt:lpstr>
      <vt:lpstr>ЖЕЛАЮ КОМПЬЮТЕРНОГО ЗДОРОВЬЯ!!!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</dc:title>
  <dc:creator>Андрей</dc:creator>
  <cp:lastModifiedBy>Уржанай</cp:lastModifiedBy>
  <cp:revision>69</cp:revision>
  <dcterms:created xsi:type="dcterms:W3CDTF">2014-01-19T11:57:51Z</dcterms:created>
  <dcterms:modified xsi:type="dcterms:W3CDTF">2014-12-06T08:32:51Z</dcterms:modified>
</cp:coreProperties>
</file>