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Семья - группа </a:t>
            </a:r>
            <a:r>
              <a:rPr lang="ru-RU" b="1" dirty="0" smtClean="0"/>
              <a:t>людей </a:t>
            </a:r>
            <a:r>
              <a:rPr lang="ru-RU" b="1" dirty="0" smtClean="0"/>
              <a:t>из близких</a:t>
            </a:r>
          </a:p>
          <a:p>
            <a:pPr>
              <a:buNone/>
            </a:pPr>
            <a:r>
              <a:rPr lang="ru-RU" b="1" dirty="0" smtClean="0"/>
              <a:t>родственников - родителей, детей, братьев,</a:t>
            </a:r>
          </a:p>
          <a:p>
            <a:pPr>
              <a:buNone/>
            </a:pPr>
            <a:r>
              <a:rPr lang="ru-RU" b="1" dirty="0" smtClean="0"/>
              <a:t>сестёр, дедушек, бабушек, дядей, тёть,</a:t>
            </a:r>
          </a:p>
          <a:p>
            <a:pPr>
              <a:buNone/>
            </a:pPr>
            <a:r>
              <a:rPr lang="ru-RU" b="1" dirty="0" smtClean="0"/>
              <a:t>живущих вместе.</a:t>
            </a:r>
          </a:p>
          <a:p>
            <a:pPr>
              <a:buNone/>
            </a:pPr>
            <a:r>
              <a:rPr lang="ru-RU" b="1" dirty="0" smtClean="0"/>
              <a:t>Все внутри семьи заботятся друг о друге,</a:t>
            </a:r>
          </a:p>
          <a:p>
            <a:pPr>
              <a:buNone/>
            </a:pPr>
            <a:r>
              <a:rPr lang="ru-RU" b="1" dirty="0" smtClean="0"/>
              <a:t>друг друга очень любят.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Семья</a:t>
            </a:r>
          </a:p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семьянин</a:t>
            </a:r>
          </a:p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семейка</a:t>
            </a:r>
          </a:p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семейный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284984"/>
            <a:ext cx="8229600" cy="15407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Тема занятия «</a:t>
            </a:r>
            <a:r>
              <a:rPr lang="ru-RU" sz="4800" b="1" i="1" dirty="0" smtClean="0"/>
              <a:t>Семья слов</a:t>
            </a:r>
            <a:r>
              <a:rPr lang="ru-RU" sz="4800" b="1" dirty="0" smtClean="0"/>
              <a:t>»</a:t>
            </a:r>
            <a:endParaRPr lang="ru-RU" sz="4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Цель занятия:</a:t>
            </a:r>
            <a:endParaRPr lang="ru-RU" sz="6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54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 Токаренко</dc:creator>
  <cp:lastModifiedBy>Галина</cp:lastModifiedBy>
  <cp:revision>9</cp:revision>
  <dcterms:created xsi:type="dcterms:W3CDTF">2018-10-14T20:15:27Z</dcterms:created>
  <dcterms:modified xsi:type="dcterms:W3CDTF">2018-10-16T06:54:50Z</dcterms:modified>
</cp:coreProperties>
</file>