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501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3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3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0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5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07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4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17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57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957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66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CAF39-23B1-4B72-A615-D33CE131182B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1337-F784-403F-8484-0E2F643F2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700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772400" cy="1470025"/>
          </a:xfrm>
        </p:spPr>
        <p:txBody>
          <a:bodyPr/>
          <a:lstStyle/>
          <a:p>
            <a:r>
              <a:rPr lang="ru-RU" dirty="0" smtClean="0"/>
              <a:t>Симметрия в драгоценных камнях.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9327" y="5805265"/>
            <a:ext cx="3779642" cy="1052736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dirty="0" smtClean="0"/>
              <a:t>Работу выполнила </a:t>
            </a:r>
          </a:p>
          <a:p>
            <a:pPr algn="r"/>
            <a:r>
              <a:rPr lang="ru-RU" sz="2000" dirty="0" err="1" smtClean="0"/>
              <a:t>Лабабуева</a:t>
            </a:r>
            <a:r>
              <a:rPr lang="ru-RU" sz="2000" dirty="0" smtClean="0"/>
              <a:t> Ольга</a:t>
            </a:r>
          </a:p>
          <a:p>
            <a:pPr algn="r"/>
            <a:r>
              <a:rPr lang="ru-RU" sz="2000" dirty="0" smtClean="0"/>
              <a:t>Ученица 11 «А» класса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59055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387932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Кристаллы группируются в сингонии (системы), которые легко определить по характерным для них элементам симметрии. </a:t>
            </a:r>
            <a:r>
              <a:rPr lang="ru-RU" dirty="0"/>
              <a:t>П</a:t>
            </a:r>
            <a:r>
              <a:rPr lang="ru-RU" dirty="0" smtClean="0"/>
              <a:t>ринято выделять семь таких </a:t>
            </a:r>
            <a:r>
              <a:rPr lang="ru-RU" dirty="0" err="1" smtClean="0"/>
              <a:t>сингоний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1)Триклинная сингония</a:t>
            </a:r>
          </a:p>
          <a:p>
            <a:pPr marL="0" indent="0">
              <a:buNone/>
            </a:pPr>
            <a:r>
              <a:rPr lang="ru-RU" dirty="0" smtClean="0"/>
              <a:t>2)Моноклинная сингония</a:t>
            </a:r>
          </a:p>
          <a:p>
            <a:pPr marL="0" indent="0">
              <a:buNone/>
            </a:pPr>
            <a:r>
              <a:rPr lang="ru-RU" dirty="0" smtClean="0"/>
              <a:t>3)Ромбическая сингония </a:t>
            </a:r>
          </a:p>
          <a:p>
            <a:pPr marL="0" indent="0">
              <a:buNone/>
            </a:pPr>
            <a:r>
              <a:rPr lang="ru-RU" dirty="0" smtClean="0"/>
              <a:t>4)Тригональная сингония</a:t>
            </a:r>
          </a:p>
          <a:p>
            <a:pPr marL="0" indent="0">
              <a:buNone/>
            </a:pPr>
            <a:r>
              <a:rPr lang="ru-RU" dirty="0" smtClean="0"/>
              <a:t>5)Гексагональная сингония</a:t>
            </a:r>
          </a:p>
          <a:p>
            <a:pPr marL="0" indent="0">
              <a:buNone/>
            </a:pPr>
            <a:r>
              <a:rPr lang="ru-RU" dirty="0" smtClean="0"/>
              <a:t>6)Тетрагональная сингония </a:t>
            </a:r>
          </a:p>
          <a:p>
            <a:pPr marL="0" indent="0">
              <a:buNone/>
            </a:pPr>
            <a:r>
              <a:rPr lang="ru-RU" dirty="0" smtClean="0"/>
              <a:t>7)Кубическая (правильная, изометрическая) сингония</a:t>
            </a:r>
          </a:p>
        </p:txBody>
      </p:sp>
    </p:spTree>
    <p:extLst>
      <p:ext uri="{BB962C8B-B14F-4D97-AF65-F5344CB8AC3E}">
        <p14:creationId xmlns:p14="http://schemas.microsoft.com/office/powerpoint/2010/main" val="3234348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Триклинная сингония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включает все кристаллы, не имеющие ни осей, ни плоскостей симметрии. Этот вид симметрии выражен в плагиоклазах, кианите и родоните.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163" y="3501008"/>
            <a:ext cx="3857143" cy="25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96902" y="6192246"/>
            <a:ext cx="1747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Плагиоклаз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92" y="3321343"/>
            <a:ext cx="2745411" cy="20590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541605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Кианит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594" y="4566866"/>
            <a:ext cx="2656387" cy="22911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59832" y="419753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Родонит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722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Моноклинная сингония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включает все кристаллы, имеющие одну двойную ось или одну плоскость симметрии.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реди ювелирных материалов — ортоклаз, сподумен, эвклаз, сфен и эпидот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4"/>
            <a:ext cx="2520280" cy="2520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3214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Ортоклаз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068960"/>
            <a:ext cx="2246915" cy="3217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47585" y="633026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Сподумен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305" y="4929761"/>
            <a:ext cx="2126654" cy="19227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46243" y="462543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Эвклаз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959" y="3284984"/>
            <a:ext cx="2381250" cy="2381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2040" y="5620420"/>
            <a:ext cx="1584176" cy="369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фен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1380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085"/>
            <a:ext cx="8229600" cy="1143000"/>
          </a:xfrm>
        </p:spPr>
        <p:txBody>
          <a:bodyPr/>
          <a:lstStyle/>
          <a:p>
            <a:r>
              <a:rPr lang="ru-RU" dirty="0" smtClean="0"/>
              <a:t>Ромбическая сингония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включает все кристаллы, имеющие три взаимно перпендикулярные двойные оси (или их эквиваленты). К нему принадлежат топаз, оливин и хризоберилл, а также менее известные минералы: андалузит, </a:t>
            </a:r>
            <a:r>
              <a:rPr lang="ru-RU" dirty="0" err="1" smtClean="0"/>
              <a:t>кордиерит</a:t>
            </a:r>
            <a:r>
              <a:rPr lang="ru-RU" dirty="0" smtClean="0"/>
              <a:t>, </a:t>
            </a:r>
            <a:r>
              <a:rPr lang="ru-RU" dirty="0" err="1" smtClean="0"/>
              <a:t>бериллонит</a:t>
            </a:r>
            <a:r>
              <a:rPr lang="ru-RU" dirty="0" smtClean="0"/>
              <a:t>, гам-</a:t>
            </a:r>
            <a:r>
              <a:rPr lang="ru-RU" dirty="0" err="1" smtClean="0"/>
              <a:t>бергит</a:t>
            </a:r>
            <a:r>
              <a:rPr lang="ru-RU" dirty="0" smtClean="0"/>
              <a:t>, </a:t>
            </a:r>
            <a:r>
              <a:rPr lang="ru-RU" dirty="0" err="1" smtClean="0"/>
              <a:t>данбурит</a:t>
            </a:r>
            <a:r>
              <a:rPr lang="ru-RU" dirty="0" smtClean="0"/>
              <a:t>, </a:t>
            </a:r>
            <a:r>
              <a:rPr lang="ru-RU" dirty="0" err="1" smtClean="0"/>
              <a:t>брукит</a:t>
            </a:r>
            <a:r>
              <a:rPr lang="ru-RU" dirty="0" smtClean="0"/>
              <a:t>,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20660"/>
            <a:ext cx="2438400" cy="31280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6488668"/>
            <a:ext cx="99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Топаз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66" y="4283766"/>
            <a:ext cx="2038334" cy="25649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77066" y="4324454"/>
            <a:ext cx="1095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Оливин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34371"/>
            <a:ext cx="2098104" cy="20846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3788" y="5476582"/>
            <a:ext cx="1774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Хризоберилл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193" y="4641550"/>
            <a:ext cx="2832546" cy="22071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60032" y="42956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Андалузит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4247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Тригональная сингония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включает все кристаллы, имеющие одну тройную ось. Примерами минералов этого класса служат циркон, касситерит и везувиан.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780928"/>
            <a:ext cx="2857500" cy="2076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50" y="4513875"/>
            <a:ext cx="1318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Циркон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80" y="4400897"/>
            <a:ext cx="3312368" cy="2330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20413" y="398780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Касситерит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548" y="2867739"/>
            <a:ext cx="3142452" cy="30281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1548" y="288429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Везувиан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46666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Гексагональная сингония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включает все кристаллы, имеющие одну гексагональную ось (ось 6-го порядка). Выдающимся представителем этого класса является берилл, апатит.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645024"/>
            <a:ext cx="3630191" cy="30743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9991" y="364502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Берилл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924" y="3429000"/>
            <a:ext cx="3172812" cy="29497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99924" y="35394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Апатит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1343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rippl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Тетрагональная сингония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включает все кристаллы, имеющие одну четверную (тетрагональную) ось (ось 4-го порядка).Примеры минералов этого класса — корунд, турмалин, кальцит и гематит.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00" y="3559505"/>
            <a:ext cx="2376264" cy="2138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7239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Корунд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124" y="4672679"/>
            <a:ext cx="3096344" cy="2213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87681" y="432846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Турмалин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629920"/>
            <a:ext cx="3004939" cy="2256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62131" y="4252446"/>
            <a:ext cx="107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Кальцит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877" y="2978731"/>
            <a:ext cx="2327508" cy="17456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62385" y="337483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Гематит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57799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Кубическая</a:t>
            </a:r>
            <a:br>
              <a:rPr lang="ru-RU" dirty="0" smtClean="0"/>
            </a:br>
            <a:r>
              <a:rPr lang="ru-RU" dirty="0" smtClean="0"/>
              <a:t> (правильная, изометрическая) сингония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включает все кристаллы, имеющие четыре тройные и три четверные оси. Тройные оси параллельны диагоналям куба и наклонены одна к другой под углом 70°32. Другими примерами минералов этого класса служат гранат, алмаз, сфалерит, шпинель и флюорит.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2627784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7317" y="4572000"/>
            <a:ext cx="82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Гранат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534" y="4937695"/>
            <a:ext cx="1547664" cy="18795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19366" y="49413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Алмаз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72000"/>
            <a:ext cx="2026171" cy="19545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37586" y="644915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Сфалерит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832" y="4593901"/>
            <a:ext cx="1993404" cy="19934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46982" y="6518197"/>
            <a:ext cx="1584176" cy="368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Шпинель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774135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300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Симметрия в драгоценных камнях.</vt:lpstr>
      <vt:lpstr>Презентация PowerPoint</vt:lpstr>
      <vt:lpstr>Триклинная сингония </vt:lpstr>
      <vt:lpstr>Моноклинная сингония </vt:lpstr>
      <vt:lpstr>Ромбическая сингония</vt:lpstr>
      <vt:lpstr>Тригональная сингония </vt:lpstr>
      <vt:lpstr>Гексагональная сингония </vt:lpstr>
      <vt:lpstr>Тетрагональная сингония </vt:lpstr>
      <vt:lpstr>Кубическая  (правильная, изометрическая) сингония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драгоценных камнях.</dc:title>
  <dc:creator>Сергей</dc:creator>
  <cp:lastModifiedBy>Сергей</cp:lastModifiedBy>
  <cp:revision>9</cp:revision>
  <dcterms:created xsi:type="dcterms:W3CDTF">2014-10-16T13:35:27Z</dcterms:created>
  <dcterms:modified xsi:type="dcterms:W3CDTF">2014-10-16T15:21:49Z</dcterms:modified>
</cp:coreProperties>
</file>