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129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A950A28-45AE-43C9-9B9B-59982DACEF40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694829-4A24-4844-8D94-5E3B059024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57232"/>
            <a:ext cx="6172200" cy="21431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Сопряжение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714884"/>
            <a:ext cx="6172200" cy="1000132"/>
          </a:xfrm>
        </p:spPr>
        <p:txBody>
          <a:bodyPr>
            <a:noAutofit/>
          </a:bodyPr>
          <a:lstStyle/>
          <a:p>
            <a:pPr lvl="1"/>
            <a:r>
              <a:rPr lang="ru-RU" sz="2400" b="1" dirty="0" smtClean="0"/>
              <a:t>8 класс</a:t>
            </a:r>
          </a:p>
          <a:p>
            <a:pPr lvl="1"/>
            <a:r>
              <a:rPr lang="ru-RU" sz="2400" b="1" dirty="0" smtClean="0"/>
              <a:t>МБОУ СОШ №7 г. Сальск</a:t>
            </a:r>
          </a:p>
          <a:p>
            <a:pPr lvl="1"/>
            <a:r>
              <a:rPr lang="ru-RU" sz="2400" b="1" dirty="0" smtClean="0"/>
              <a:t>Учитель :  Бабин А.М.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00562" y="642939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2014 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6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3929058" y="1142984"/>
            <a:ext cx="3909719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5"/>
          <p:cNvPicPr/>
          <p:nvPr/>
        </p:nvPicPr>
        <p:blipFill>
          <a:blip r:embed="rId3"/>
          <a:srcRect t="8429" r="-81" b="8170"/>
          <a:stretch>
            <a:fillRect/>
          </a:stretch>
        </p:blipFill>
        <p:spPr bwMode="auto">
          <a:xfrm>
            <a:off x="500034" y="1714488"/>
            <a:ext cx="342902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6"/>
          <p:cNvPicPr>
            <a:picLocks noGrp="1"/>
          </p:cNvPicPr>
          <p:nvPr>
            <p:ph sz="quarter" idx="1"/>
          </p:nvPr>
        </p:nvPicPr>
        <p:blipFill>
          <a:blip r:embed="rId2"/>
          <a:srcRect t="-119" b="-119"/>
          <a:stretch>
            <a:fillRect/>
          </a:stretch>
        </p:blipFill>
        <p:spPr bwMode="auto">
          <a:xfrm>
            <a:off x="571472" y="1142984"/>
            <a:ext cx="4429156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Объект 7"/>
          <p:cNvPicPr>
            <a:picLocks noChangeAspect="1" noChangeArrowheads="1"/>
          </p:cNvPicPr>
          <p:nvPr/>
        </p:nvPicPr>
        <p:blipFill>
          <a:blip r:embed="rId3"/>
          <a:srcRect l="-3864" t="-3046" r="-5151" b="-1256"/>
          <a:stretch>
            <a:fillRect/>
          </a:stretch>
        </p:blipFill>
        <p:spPr bwMode="auto">
          <a:xfrm>
            <a:off x="5228904" y="1071546"/>
            <a:ext cx="375224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 l="1382" t="2365" r="15021" b="18645"/>
          <a:stretch>
            <a:fillRect/>
          </a:stretch>
        </p:blipFill>
        <p:spPr bwMode="auto">
          <a:xfrm>
            <a:off x="642910" y="857232"/>
            <a:ext cx="764386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8"/>
          <p:cNvPicPr>
            <a:picLocks noGrp="1"/>
          </p:cNvPicPr>
          <p:nvPr>
            <p:ph sz="quarter" idx="1"/>
          </p:nvPr>
        </p:nvPicPr>
        <p:blipFill>
          <a:blip r:embed="rId2"/>
          <a:srcRect t="-151" r="-75" b="-226"/>
          <a:stretch>
            <a:fillRect/>
          </a:stretch>
        </p:blipFill>
        <p:spPr bwMode="auto">
          <a:xfrm>
            <a:off x="2383382" y="928670"/>
            <a:ext cx="4903261" cy="515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20"/>
          <p:cNvPicPr>
            <a:picLocks noGrp="1"/>
          </p:cNvPicPr>
          <p:nvPr>
            <p:ph sz="quarter" idx="1"/>
          </p:nvPr>
        </p:nvPicPr>
        <p:blipFill>
          <a:blip r:embed="rId2"/>
          <a:srcRect b="-169"/>
          <a:stretch>
            <a:fillRect/>
          </a:stretch>
        </p:blipFill>
        <p:spPr bwMode="auto">
          <a:xfrm>
            <a:off x="0" y="214291"/>
            <a:ext cx="292892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24"/>
          <p:cNvPicPr/>
          <p:nvPr/>
        </p:nvPicPr>
        <p:blipFill>
          <a:blip r:embed="rId3"/>
          <a:srcRect r="-75" b="-177"/>
          <a:stretch>
            <a:fillRect/>
          </a:stretch>
        </p:blipFill>
        <p:spPr bwMode="auto">
          <a:xfrm>
            <a:off x="3357554" y="428604"/>
            <a:ext cx="221457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25"/>
          <p:cNvPicPr/>
          <p:nvPr/>
        </p:nvPicPr>
        <p:blipFill>
          <a:blip r:embed="rId4"/>
          <a:srcRect b="-555"/>
          <a:stretch>
            <a:fillRect/>
          </a:stretch>
        </p:blipFill>
        <p:spPr bwMode="auto">
          <a:xfrm>
            <a:off x="6000760" y="571480"/>
            <a:ext cx="285752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26"/>
          <p:cNvPicPr/>
          <p:nvPr/>
        </p:nvPicPr>
        <p:blipFill>
          <a:blip r:embed="rId5"/>
          <a:srcRect b="-11470"/>
          <a:stretch>
            <a:fillRect/>
          </a:stretch>
        </p:blipFill>
        <p:spPr bwMode="auto">
          <a:xfrm>
            <a:off x="214282" y="3714752"/>
            <a:ext cx="2643206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38"/>
          <p:cNvPicPr/>
          <p:nvPr/>
        </p:nvPicPr>
        <p:blipFill>
          <a:blip r:embed="rId6" cstate="print"/>
          <a:srcRect b="-3209"/>
          <a:stretch>
            <a:fillRect/>
          </a:stretch>
        </p:blipFill>
        <p:spPr bwMode="auto">
          <a:xfrm>
            <a:off x="2928926" y="3929042"/>
            <a:ext cx="2357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37"/>
          <p:cNvPicPr/>
          <p:nvPr/>
        </p:nvPicPr>
        <p:blipFill>
          <a:blip r:embed="rId7" cstate="print"/>
          <a:srcRect b="-3149"/>
          <a:stretch>
            <a:fillRect/>
          </a:stretch>
        </p:blipFill>
        <p:spPr bwMode="auto">
          <a:xfrm>
            <a:off x="5429256" y="4071918"/>
            <a:ext cx="257176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2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t="-183" r="-58" b="-275"/>
          <a:stretch>
            <a:fillRect/>
          </a:stretch>
        </p:blipFill>
        <p:spPr bwMode="auto">
          <a:xfrm>
            <a:off x="1" y="285729"/>
            <a:ext cx="3428991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3"/>
          <p:cNvPicPr/>
          <p:nvPr/>
        </p:nvPicPr>
        <p:blipFill>
          <a:blip r:embed="rId3" cstate="print"/>
          <a:srcRect t="-183" r="-58" b="-275"/>
          <a:stretch>
            <a:fillRect/>
          </a:stretch>
        </p:blipFill>
        <p:spPr bwMode="auto">
          <a:xfrm>
            <a:off x="3071802" y="357166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4"/>
          <p:cNvPicPr/>
          <p:nvPr/>
        </p:nvPicPr>
        <p:blipFill>
          <a:blip r:embed="rId4" cstate="print"/>
          <a:srcRect t="-200" r="-58" b="-55"/>
          <a:stretch>
            <a:fillRect/>
          </a:stretch>
        </p:blipFill>
        <p:spPr bwMode="auto">
          <a:xfrm>
            <a:off x="5429256" y="357166"/>
            <a:ext cx="328614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35"/>
          <p:cNvPicPr/>
          <p:nvPr/>
        </p:nvPicPr>
        <p:blipFill>
          <a:blip r:embed="rId5" cstate="print"/>
          <a:srcRect t="-192" r="-58" b="-934"/>
          <a:stretch>
            <a:fillRect/>
          </a:stretch>
        </p:blipFill>
        <p:spPr bwMode="auto">
          <a:xfrm>
            <a:off x="0" y="3571876"/>
            <a:ext cx="29289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39"/>
          <p:cNvPicPr/>
          <p:nvPr/>
        </p:nvPicPr>
        <p:blipFill>
          <a:blip r:embed="rId6" cstate="print"/>
          <a:srcRect t="-172" r="-58" b="-2853"/>
          <a:stretch>
            <a:fillRect/>
          </a:stretch>
        </p:blipFill>
        <p:spPr bwMode="auto">
          <a:xfrm>
            <a:off x="2571736" y="3714752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40"/>
          <p:cNvPicPr/>
          <p:nvPr/>
        </p:nvPicPr>
        <p:blipFill>
          <a:blip r:embed="rId7" cstate="print"/>
          <a:srcRect t="-172" r="-58" b="-2853"/>
          <a:stretch>
            <a:fillRect/>
          </a:stretch>
        </p:blipFill>
        <p:spPr bwMode="auto">
          <a:xfrm>
            <a:off x="5286380" y="3857628"/>
            <a:ext cx="31432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 § 15.3, стр.102; чертеж детали М 1:1 стр.105, рис.137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:\ЦОР\Черчение\учебник\106 107.jpg"/>
          <p:cNvPicPr>
            <a:picLocks noGrp="1"/>
          </p:cNvPicPr>
          <p:nvPr>
            <p:ph sz="quarter" idx="1"/>
          </p:nvPr>
        </p:nvPicPr>
        <p:blipFill>
          <a:blip r:embed="rId2"/>
          <a:srcRect l="24872" t="5359" r="51955" b="71954"/>
          <a:stretch>
            <a:fillRect/>
          </a:stretch>
        </p:blipFill>
        <p:spPr bwMode="auto">
          <a:xfrm>
            <a:off x="785786" y="857232"/>
            <a:ext cx="7572428" cy="53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</TotalTime>
  <Words>31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Century Schoolbook</vt:lpstr>
      <vt:lpstr>Wingdings</vt:lpstr>
      <vt:lpstr>Wingdings 2</vt:lpstr>
      <vt:lpstr>Эркер</vt:lpstr>
      <vt:lpstr>Сопряжение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Д/з § 15.3, стр.102; чертеж детали М 1:1 стр.105, рис.137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Сопряжение</dc:title>
  <dc:creator>Барбара</dc:creator>
  <cp:lastModifiedBy>HOME</cp:lastModifiedBy>
  <cp:revision>6</cp:revision>
  <dcterms:created xsi:type="dcterms:W3CDTF">2014-10-27T15:01:33Z</dcterms:created>
  <dcterms:modified xsi:type="dcterms:W3CDTF">2019-10-15T15:21:44Z</dcterms:modified>
</cp:coreProperties>
</file>