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79" r:id="rId4"/>
    <p:sldId id="280" r:id="rId5"/>
    <p:sldId id="284" r:id="rId6"/>
    <p:sldId id="289" r:id="rId7"/>
    <p:sldId id="285" r:id="rId8"/>
    <p:sldId id="282" r:id="rId9"/>
    <p:sldId id="283" r:id="rId10"/>
    <p:sldId id="290" r:id="rId11"/>
    <p:sldId id="288" r:id="rId12"/>
    <p:sldId id="286" r:id="rId13"/>
    <p:sldId id="287" r:id="rId14"/>
    <p:sldId id="294" r:id="rId15"/>
    <p:sldId id="292" r:id="rId16"/>
    <p:sldId id="295" r:id="rId17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4D4D4D"/>
    <a:srgbClr val="B92D14"/>
    <a:srgbClr val="35759D"/>
    <a:srgbClr val="35B19D"/>
    <a:srgbClr val="E8E8E8"/>
    <a:srgbClr val="1E1E2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07" autoAdjust="0"/>
    <p:restoredTop sz="95596" autoAdjust="0"/>
  </p:normalViewPr>
  <p:slideViewPr>
    <p:cSldViewPr>
      <p:cViewPr varScale="1">
        <p:scale>
          <a:sx n="70" d="100"/>
          <a:sy n="70" d="100"/>
        </p:scale>
        <p:origin x="-16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0106ADF-CB0A-42C3-A27A-6743D22DD1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005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0F65C57-243D-4511-938B-8128F5A62EE0}" type="slidenum">
              <a:rPr lang="en-US" altLang="ru-RU" sz="1200"/>
              <a:pPr eaLnBrk="1" hangingPunct="1"/>
              <a:t>1</a:t>
            </a:fld>
            <a:endParaRPr lang="en-US" altLang="ru-RU" sz="120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C4D87CA-42DB-4550-987E-E2F7FE1CD08F}" type="slidenum">
              <a:rPr lang="en-US" altLang="ru-RU" sz="1200"/>
              <a:pPr eaLnBrk="1" hangingPunct="1"/>
              <a:t>10</a:t>
            </a:fld>
            <a:endParaRPr lang="en-US" altLang="ru-RU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1100522-8ADF-400E-A1A1-4871DFB841F5}" type="slidenum">
              <a:rPr lang="en-US" altLang="ru-RU" sz="1200"/>
              <a:pPr eaLnBrk="1" hangingPunct="1"/>
              <a:t>11</a:t>
            </a:fld>
            <a:endParaRPr lang="en-US" altLang="ru-RU" sz="12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C4D87CA-42DB-4550-987E-E2F7FE1CD08F}" type="slidenum">
              <a:rPr lang="en-US" altLang="ru-RU" sz="1200"/>
              <a:pPr eaLnBrk="1" hangingPunct="1"/>
              <a:t>12</a:t>
            </a:fld>
            <a:endParaRPr lang="en-US" altLang="ru-RU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1100522-8ADF-400E-A1A1-4871DFB841F5}" type="slidenum">
              <a:rPr lang="en-US" altLang="ru-RU" sz="1200"/>
              <a:pPr eaLnBrk="1" hangingPunct="1"/>
              <a:t>13</a:t>
            </a:fld>
            <a:endParaRPr lang="en-US" altLang="ru-RU" sz="12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1100522-8ADF-400E-A1A1-4871DFB841F5}" type="slidenum">
              <a:rPr lang="en-US" altLang="ru-RU" sz="1200"/>
              <a:pPr eaLnBrk="1" hangingPunct="1"/>
              <a:t>14</a:t>
            </a:fld>
            <a:endParaRPr lang="en-US" altLang="ru-RU" sz="12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C4D87CA-42DB-4550-987E-E2F7FE1CD08F}" type="slidenum">
              <a:rPr lang="en-US" altLang="ru-RU" sz="1200"/>
              <a:pPr eaLnBrk="1" hangingPunct="1"/>
              <a:t>15</a:t>
            </a:fld>
            <a:endParaRPr lang="en-US" altLang="ru-RU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1100522-8ADF-400E-A1A1-4871DFB841F5}" type="slidenum">
              <a:rPr lang="en-US" altLang="ru-RU" sz="1200"/>
              <a:pPr eaLnBrk="1" hangingPunct="1"/>
              <a:t>16</a:t>
            </a:fld>
            <a:endParaRPr lang="en-US" altLang="ru-RU" sz="12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C4D87CA-42DB-4550-987E-E2F7FE1CD08F}" type="slidenum">
              <a:rPr lang="en-US" altLang="ru-RU" sz="1200"/>
              <a:pPr eaLnBrk="1" hangingPunct="1"/>
              <a:t>2</a:t>
            </a:fld>
            <a:endParaRPr lang="en-US" altLang="ru-RU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1100522-8ADF-400E-A1A1-4871DFB841F5}" type="slidenum">
              <a:rPr lang="en-US" altLang="ru-RU" sz="1200"/>
              <a:pPr eaLnBrk="1" hangingPunct="1"/>
              <a:t>3</a:t>
            </a:fld>
            <a:endParaRPr lang="en-US" altLang="ru-RU" sz="12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C4D87CA-42DB-4550-987E-E2F7FE1CD08F}" type="slidenum">
              <a:rPr lang="en-US" altLang="ru-RU" sz="1200"/>
              <a:pPr eaLnBrk="1" hangingPunct="1"/>
              <a:t>4</a:t>
            </a:fld>
            <a:endParaRPr lang="en-US" altLang="ru-RU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1100522-8ADF-400E-A1A1-4871DFB841F5}" type="slidenum">
              <a:rPr lang="en-US" altLang="ru-RU" sz="1200"/>
              <a:pPr eaLnBrk="1" hangingPunct="1"/>
              <a:t>5</a:t>
            </a:fld>
            <a:endParaRPr lang="en-US" altLang="ru-RU" sz="12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C4D87CA-42DB-4550-987E-E2F7FE1CD08F}" type="slidenum">
              <a:rPr lang="en-US" altLang="ru-RU" sz="1200"/>
              <a:pPr eaLnBrk="1" hangingPunct="1"/>
              <a:t>6</a:t>
            </a:fld>
            <a:endParaRPr lang="en-US" altLang="ru-RU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1100522-8ADF-400E-A1A1-4871DFB841F5}" type="slidenum">
              <a:rPr lang="en-US" altLang="ru-RU" sz="1200"/>
              <a:pPr eaLnBrk="1" hangingPunct="1"/>
              <a:t>7</a:t>
            </a:fld>
            <a:endParaRPr lang="en-US" altLang="ru-RU" sz="12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C4D87CA-42DB-4550-987E-E2F7FE1CD08F}" type="slidenum">
              <a:rPr lang="en-US" altLang="ru-RU" sz="1200"/>
              <a:pPr eaLnBrk="1" hangingPunct="1"/>
              <a:t>8</a:t>
            </a:fld>
            <a:endParaRPr lang="en-US" altLang="ru-RU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1100522-8ADF-400E-A1A1-4871DFB841F5}" type="slidenum">
              <a:rPr lang="en-US" altLang="ru-RU" sz="1200"/>
              <a:pPr eaLnBrk="1" hangingPunct="1"/>
              <a:t>9</a:t>
            </a:fld>
            <a:endParaRPr lang="en-US" altLang="ru-RU" sz="12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926264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829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897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835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881353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258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555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228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2816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09457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069123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9"/>
          <p:cNvSpPr>
            <a:spLocks noChangeArrowheads="1"/>
          </p:cNvSpPr>
          <p:nvPr/>
        </p:nvSpPr>
        <p:spPr bwMode="auto">
          <a:xfrm rot="10800000">
            <a:off x="0" y="4191000"/>
            <a:ext cx="9144000" cy="19812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432384" y="2132856"/>
            <a:ext cx="6279232" cy="2476872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/>
            <a:r>
              <a:rPr lang="ru-RU" altLang="ru-RU" sz="40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подходы к организации информационного пространства в группе</a:t>
            </a:r>
          </a:p>
        </p:txBody>
      </p:sp>
      <p:sp>
        <p:nvSpPr>
          <p:cNvPr id="205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160204" y="5638801"/>
            <a:ext cx="2895600" cy="533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/>
            <a:r>
              <a:rPr lang="ru-RU" altLang="ru-RU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Барнаул </a:t>
            </a:r>
            <a:r>
              <a:rPr lang="ru-RU" altLang="ru-RU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</a:t>
            </a:r>
            <a:endParaRPr lang="ru-RU" altLang="ru-RU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188640"/>
            <a:ext cx="87129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детский сад №212 «Солнышко»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914400"/>
            <a:ext cx="7315200" cy="715963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marL="571500" indent="-571500" eaLnBrk="1" hangingPunct="1">
              <a:buFont typeface="Arial" panose="020B0604020202020204" pitchFamily="34" charset="0"/>
              <a:buChar char="•"/>
            </a:pPr>
            <a:r>
              <a:rPr lang="ru-RU" altLang="ru-RU" sz="32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специалистов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5576" y="1282336"/>
            <a:ext cx="8257728" cy="1944216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</a:pPr>
            <a:endParaRPr lang="ru-RU" sz="2800" b="1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данном разделе родители могут </a:t>
            </a:r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необходимые </a:t>
            </a:r>
            <a:r>
              <a:rPr lang="ru-RU" sz="24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рекомендации, подготовленные </a:t>
            </a:r>
            <a:endParaRPr lang="ru-RU" sz="2400" b="1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старшей </a:t>
            </a:r>
            <a:r>
              <a:rPr lang="ru-RU" sz="24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 сестрой, логопедом, </a:t>
            </a:r>
            <a:endParaRPr lang="ru-RU" sz="2400" b="1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психологом</a:t>
            </a:r>
            <a:r>
              <a:rPr lang="ru-RU" sz="24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 другими специалистами. 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ru-RU" altLang="ru-RU" sz="2400" b="1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3356992"/>
            <a:ext cx="4300736" cy="3225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3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712" y="620688"/>
            <a:ext cx="3454896" cy="715963"/>
          </a:xfrm>
        </p:spPr>
        <p:txBody>
          <a:bodyPr/>
          <a:lstStyle/>
          <a:p>
            <a:pPr marL="571500" indent="-571500" eaLnBrk="1" hangingPunct="1">
              <a:buFont typeface="Arial" panose="020B0604020202020204" pitchFamily="34" charset="0"/>
              <a:buChar char="•"/>
            </a:pPr>
            <a:r>
              <a:rPr lang="ru-RU" altLang="ru-RU" sz="32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Постеры</a:t>
            </a:r>
            <a:endParaRPr lang="en-US" altLang="ru-RU" sz="3200" b="1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95378" y="1484784"/>
            <a:ext cx="6934200" cy="4267200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altLang="ru-RU" sz="28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требования: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28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читаемость;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ru-RU" altLang="ru-RU" sz="2800" b="1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28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наглядность;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ru-RU" altLang="ru-RU" sz="2800" b="1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28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понятность.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4176" y="2060848"/>
            <a:ext cx="3312368" cy="4414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02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692696"/>
            <a:ext cx="7315200" cy="715963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ru-RU" altLang="ru-RU" sz="32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«Доска достижений»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71600" y="908720"/>
            <a:ext cx="7315200" cy="4191000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</a:pPr>
            <a:endParaRPr lang="ru-RU" sz="2800" b="1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8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как детский сад </a:t>
            </a:r>
            <a:r>
              <a:rPr lang="ru-RU" sz="28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открытая </a:t>
            </a:r>
            <a:endParaRPr lang="ru-RU" sz="2800" b="1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8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</a:t>
            </a:r>
            <a:r>
              <a:rPr lang="ru-RU" sz="28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система, то педагоги </a:t>
            </a:r>
            <a:r>
              <a:rPr lang="ru-RU" sz="28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8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принимают активное участие как </a:t>
            </a:r>
            <a:r>
              <a:rPr lang="ru-RU" sz="28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8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городских, так и всероссийских конкурсах</a:t>
            </a:r>
            <a:r>
              <a:rPr lang="ru-RU" sz="28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8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имеют возможность </a:t>
            </a:r>
            <a:r>
              <a:rPr lang="ru-RU" sz="28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увидеть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8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достижения. 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ru-RU" altLang="ru-RU" sz="2000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67049">
            <a:off x="5666523" y="4450019"/>
            <a:ext cx="3128333" cy="17596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34123">
            <a:off x="220197" y="4320447"/>
            <a:ext cx="3594044" cy="202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06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309" y="188640"/>
            <a:ext cx="6624736" cy="715963"/>
          </a:xfrm>
        </p:spPr>
        <p:txBody>
          <a:bodyPr/>
          <a:lstStyle/>
          <a:p>
            <a:pPr marL="571500" indent="-571500" eaLnBrk="1" hangingPunct="1">
              <a:buFont typeface="Arial" panose="020B0604020202020204" pitchFamily="34" charset="0"/>
              <a:buChar char="•"/>
            </a:pPr>
            <a:r>
              <a:rPr lang="ru-RU" altLang="ru-RU" sz="32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Почтовый ящик </a:t>
            </a:r>
            <a:r>
              <a:rPr lang="ru-RU" altLang="ru-RU" sz="28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(обратная связь)</a:t>
            </a:r>
            <a:endParaRPr lang="en-US" altLang="ru-RU" sz="3200" b="1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5696" y="755340"/>
            <a:ext cx="7308304" cy="3763144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</a:pPr>
            <a:endParaRPr lang="ru-RU" sz="2800" b="1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8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</a:t>
            </a:r>
            <a:r>
              <a:rPr lang="ru-RU" sz="28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задать интересующие </a:t>
            </a:r>
            <a:r>
              <a:rPr lang="ru-RU" sz="28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8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любому специалисту нашего </a:t>
            </a:r>
            <a:endParaRPr lang="ru-RU" sz="2800" b="1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8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сада</a:t>
            </a:r>
            <a:r>
              <a:rPr lang="ru-RU" sz="28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eaLnBrk="1" hangingPunct="1">
              <a:lnSpc>
                <a:spcPct val="80000"/>
              </a:lnSpc>
            </a:pPr>
            <a:endParaRPr lang="en-US" altLang="ru-RU" sz="1800" dirty="0" smtClean="0">
              <a:solidFill>
                <a:srgbClr val="4D4D4D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2992" y="2624349"/>
            <a:ext cx="3024336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0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685800"/>
            <a:ext cx="6934200" cy="715963"/>
          </a:xfrm>
        </p:spPr>
        <p:txBody>
          <a:bodyPr/>
          <a:lstStyle/>
          <a:p>
            <a:pPr eaLnBrk="1" hangingPunct="1"/>
            <a:r>
              <a:rPr lang="ru-RU" alt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перспективе</a:t>
            </a:r>
            <a:endParaRPr lang="en-US" altLang="ru-RU" sz="32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630363"/>
            <a:ext cx="6934200" cy="4267200"/>
          </a:xfrm>
        </p:spPr>
        <p:txBody>
          <a:bodyPr/>
          <a:lstStyle/>
          <a:p>
            <a:pPr algn="ctr"/>
            <a:endParaRPr lang="ru-RU" sz="28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видеоклипов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(роликов) с участием детей</a:t>
            </a:r>
            <a:endParaRPr lang="en-US" altLang="ru-RU" sz="28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4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914400"/>
            <a:ext cx="7315200" cy="715963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ru-RU" altLang="ru-RU" sz="32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066800" y="1782763"/>
            <a:ext cx="7315200" cy="4191000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ru-RU" sz="28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взаимодействие с родителями является важнейшим условием развития нашего образовательного </a:t>
            </a:r>
            <a:r>
              <a:rPr lang="ru-RU" sz="28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учреждения.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8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</a:t>
            </a:r>
            <a:r>
              <a:rPr lang="ru-RU" sz="28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постепенно и появляется главный результат социального партнерства – не отдавать ребенка на хранение и воспитание, а действовать сообща, вместе с педагогами детского сада для всестороннего развития гражданина </a:t>
            </a:r>
            <a:r>
              <a:rPr lang="ru-RU" sz="28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России.</a:t>
            </a:r>
            <a:endParaRPr lang="ru-RU" altLang="ru-RU" sz="2800" b="1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58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685800"/>
            <a:ext cx="6934200" cy="715963"/>
          </a:xfrm>
        </p:spPr>
        <p:txBody>
          <a:bodyPr/>
          <a:lstStyle/>
          <a:p>
            <a:pPr eaLnBrk="1" hangingPunct="1"/>
            <a:r>
              <a:rPr lang="ru-RU" altLang="ru-RU" sz="1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ru-RU" sz="10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1720" y="2852936"/>
            <a:ext cx="6934200" cy="864096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41582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914400"/>
            <a:ext cx="7315200" cy="715963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ru-RU" altLang="ru-RU" sz="100" dirty="0" smtClean="0">
                <a:solidFill>
                  <a:srgbClr val="4D4D4D"/>
                </a:solidFill>
              </a:rPr>
              <a:t>.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5576" y="1782763"/>
            <a:ext cx="7920880" cy="4191000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ru-RU" sz="4000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40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</a:t>
            </a:r>
            <a:r>
              <a:rPr lang="ru-RU" sz="40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детский сад – два </a:t>
            </a:r>
            <a:r>
              <a:rPr lang="ru-RU" sz="40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общественных </a:t>
            </a:r>
            <a:r>
              <a:rPr lang="ru-RU" sz="40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института, которые стоят у истоков нашего будущего, но зачастую им не хватает взаимопонимания, такта, терпения, чтобы услышать и понять друг друга. </a:t>
            </a:r>
            <a:endParaRPr lang="ru-RU" altLang="ru-RU" sz="4000" b="1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685800"/>
            <a:ext cx="6934200" cy="715963"/>
          </a:xfrm>
        </p:spPr>
        <p:txBody>
          <a:bodyPr/>
          <a:lstStyle/>
          <a:p>
            <a:pPr eaLnBrk="1" hangingPunct="1"/>
            <a:r>
              <a:rPr lang="ru-RU" altLang="ru-RU" sz="40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en-US" altLang="ru-RU" sz="4000" b="1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79712" y="1630362"/>
            <a:ext cx="6935688" cy="4750965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Практика работы образовательных учреждений свидетельствует о необходимости расширения возможностей участников образовательного процесса, повышения качества </a:t>
            </a:r>
            <a:r>
              <a:rPr lang="ru-RU" sz="28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образования, их </a:t>
            </a:r>
            <a:r>
              <a:rPr lang="ru-RU" sz="28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компетентности с помощью установления партнерских отношений в едином информационно – образовательном пространстве.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914400"/>
            <a:ext cx="7315200" cy="715963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sz="40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altLang="ru-RU" sz="4000" b="1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066800" y="1782763"/>
            <a:ext cx="7315200" cy="4191000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</a:pPr>
            <a:endParaRPr lang="ru-RU" sz="4000" b="1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80000"/>
              </a:lnSpc>
              <a:buNone/>
            </a:pPr>
            <a:endParaRPr lang="ru-RU" sz="4000" b="1" dirty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ru-RU" sz="40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</a:t>
            </a:r>
            <a:r>
              <a:rPr lang="ru-RU" sz="4000" b="1" dirty="0" err="1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</a:t>
            </a:r>
            <a:r>
              <a:rPr lang="ru-RU" sz="40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40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педагогическую компетентность </a:t>
            </a:r>
            <a:r>
              <a:rPr lang="ru-RU" sz="40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родителей. </a:t>
            </a:r>
            <a:endParaRPr lang="ru-RU" altLang="ru-RU" sz="4000" b="1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25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88640"/>
            <a:ext cx="6934200" cy="1213123"/>
          </a:xfrm>
        </p:spPr>
        <p:txBody>
          <a:bodyPr/>
          <a:lstStyle/>
          <a:p>
            <a:pPr eaLnBrk="1" hangingPunct="1"/>
            <a:r>
              <a:rPr lang="ru-RU" altLang="ru-RU" sz="40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информационного пространства:</a:t>
            </a:r>
            <a:endParaRPr lang="en-US" altLang="ru-RU" sz="4000" b="1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630363"/>
            <a:ext cx="6934200" cy="4267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стенды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8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материал эстетично оформлен;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содержание </a:t>
            </a:r>
            <a:r>
              <a:rPr lang="ru-RU" sz="24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 </a:t>
            </a:r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обновляется;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тема актуальна.</a:t>
            </a:r>
            <a:endParaRPr lang="en-US" altLang="ru-RU" b="1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3792970"/>
            <a:ext cx="3902134" cy="2926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03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2555776" y="908720"/>
            <a:ext cx="3721224" cy="715963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marL="571500" indent="-571500" eaLnBrk="1" hangingPunct="1">
              <a:buFont typeface="Arial" panose="020B0604020202020204" pitchFamily="34" charset="0"/>
              <a:buChar char="•"/>
            </a:pPr>
            <a:r>
              <a:rPr lang="ru-RU" altLang="ru-RU" sz="32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 группы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066800" y="1782763"/>
            <a:ext cx="7315200" cy="4191000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</a:t>
            </a:r>
            <a:r>
              <a:rPr lang="ru-RU" sz="24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эффективной информационно – </a:t>
            </a:r>
            <a:endParaRPr lang="ru-RU" sz="2400" b="1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просветительской </a:t>
            </a:r>
            <a:r>
              <a:rPr lang="ru-RU" sz="24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формой работы </a:t>
            </a:r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считается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сайта </a:t>
            </a:r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группы. </a:t>
            </a:r>
            <a:r>
              <a:rPr lang="ru-RU" sz="24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</a:t>
            </a:r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своего </a:t>
            </a:r>
            <a:r>
              <a:rPr lang="ru-RU" sz="24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сайта, </a:t>
            </a:r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сети Интернет, предоставляет родителям </a:t>
            </a:r>
            <a:endParaRPr lang="ru-RU" sz="2400" b="1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</a:t>
            </a:r>
            <a:r>
              <a:rPr lang="ru-RU" sz="24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оперативного получения </a:t>
            </a:r>
            <a:endParaRPr lang="ru-RU" sz="2400" b="1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</a:t>
            </a:r>
            <a:r>
              <a:rPr lang="ru-RU" sz="24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методах воспитания и обучения </a:t>
            </a:r>
            <a:endParaRPr lang="ru-RU" sz="2400" b="1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</a:t>
            </a:r>
            <a:r>
              <a:rPr lang="ru-RU" sz="24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 жизни детского сада, о </a:t>
            </a:r>
            <a:endParaRPr lang="ru-RU" sz="2400" b="1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проводимых </a:t>
            </a:r>
            <a:r>
              <a:rPr lang="ru-RU" sz="24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мероприятиях, праздниках, </a:t>
            </a:r>
            <a:endParaRPr lang="ru-RU" sz="2400" b="1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развлечениях</a:t>
            </a:r>
            <a:endParaRPr lang="ru-RU" altLang="ru-RU" sz="2400" b="1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22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76672"/>
            <a:ext cx="6934200" cy="925091"/>
          </a:xfrm>
        </p:spPr>
        <p:txBody>
          <a:bodyPr/>
          <a:lstStyle/>
          <a:p>
            <a:pPr marL="457200" indent="-457200" algn="ctr" eaLnBrk="1" hangingPunct="1">
              <a:buFont typeface="Arial" panose="020B0604020202020204" pitchFamily="34" charset="0"/>
              <a:buChar char="•"/>
            </a:pPr>
            <a:r>
              <a:rPr lang="ru-RU" altLang="ru-RU" sz="32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Фотогалерея или фотоотчеты</a:t>
            </a:r>
            <a:br>
              <a:rPr lang="ru-RU" altLang="ru-RU" sz="32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(фоторамки)</a:t>
            </a:r>
            <a:endParaRPr lang="en-US" altLang="ru-RU" sz="3200" b="1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79712" y="1484784"/>
            <a:ext cx="6983288" cy="4750965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altLang="ru-RU" sz="28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требования: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размещаются </a:t>
            </a:r>
            <a:r>
              <a:rPr lang="ru-RU" sz="24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фотографии с </a:t>
            </a:r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праздников;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жизни группы, прогулок;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фотографии сопровождаются аннотациями;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en-US" altLang="ru-RU" sz="2800" b="1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2527" y="3140968"/>
            <a:ext cx="2688336" cy="3590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49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1115616" y="836712"/>
            <a:ext cx="7315200" cy="1584176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2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Информационное </a:t>
            </a:r>
            <a:r>
              <a:rPr lang="ru-RU" sz="32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издания для </a:t>
            </a:r>
            <a:r>
              <a:rPr lang="ru-RU" sz="32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(</a:t>
            </a:r>
            <a:r>
              <a:rPr lang="ru-RU" altLang="ru-RU" sz="32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журналы, газеты</a:t>
            </a:r>
            <a:r>
              <a:rPr lang="ru-RU" altLang="ru-RU" sz="32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altLang="ru-RU" sz="3200" b="1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043608" y="2204864"/>
            <a:ext cx="7171184" cy="3830960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altLang="ru-RU" sz="28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требования: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периодичность выпуска – 1 раз в месяц;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яркость, красочность оформления;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актуальная тематика;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соавторы журнала – дети.  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1959" y="3140968"/>
            <a:ext cx="2736304" cy="3643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49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168824" y="476672"/>
            <a:ext cx="4751040" cy="715963"/>
          </a:xfrm>
        </p:spPr>
        <p:txBody>
          <a:bodyPr/>
          <a:lstStyle/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ru-RU" altLang="ru-RU" sz="32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Буклеты, памятки</a:t>
            </a:r>
            <a:endParaRPr lang="en-US" altLang="ru-RU" sz="3200" b="1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94756" y="1295400"/>
            <a:ext cx="6934200" cy="4267200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altLang="ru-RU" sz="28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коммуникативная целесообразность; грамматическая правильность; целостность; содержательность, лаконичность; оптимальность цветового решения. </a:t>
            </a:r>
            <a:endParaRPr lang="en-US" altLang="ru-RU" sz="2400" b="1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3284984"/>
            <a:ext cx="4427984" cy="3259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08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">
  <a:themeElements>
    <a:clrScheme name="">
      <a:dk1>
        <a:srgbClr val="5F5F5F"/>
      </a:dk1>
      <a:lt1>
        <a:srgbClr val="FFFFFF"/>
      </a:lt1>
      <a:dk2>
        <a:srgbClr val="FFFFFF"/>
      </a:dk2>
      <a:lt2>
        <a:srgbClr val="820044"/>
      </a:lt2>
      <a:accent1>
        <a:srgbClr val="E70303"/>
      </a:accent1>
      <a:accent2>
        <a:srgbClr val="F96F1C"/>
      </a:accent2>
      <a:accent3>
        <a:srgbClr val="FFFFFF"/>
      </a:accent3>
      <a:accent4>
        <a:srgbClr val="505050"/>
      </a:accent4>
      <a:accent5>
        <a:srgbClr val="F1AAAA"/>
      </a:accent5>
      <a:accent6>
        <a:srgbClr val="E26418"/>
      </a:accent6>
      <a:hlink>
        <a:srgbClr val="BD0345"/>
      </a:hlink>
      <a:folHlink>
        <a:srgbClr val="660033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99</TotalTime>
  <Words>416</Words>
  <Application>Microsoft Office PowerPoint</Application>
  <PresentationFormat>Экран (4:3)</PresentationFormat>
  <Paragraphs>93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powerpoint-template</vt:lpstr>
      <vt:lpstr>Современные подходы к организации информационного пространства в группе</vt:lpstr>
      <vt:lpstr>.</vt:lpstr>
      <vt:lpstr>Актуальность</vt:lpstr>
      <vt:lpstr>Цель:</vt:lpstr>
      <vt:lpstr>Формы информационного пространства:</vt:lpstr>
      <vt:lpstr>Сайт группы</vt:lpstr>
      <vt:lpstr>Фотогалерея или фотоотчеты (фоторамки)</vt:lpstr>
      <vt:lpstr>Информационное издания для родителей (журналы, газеты)</vt:lpstr>
      <vt:lpstr>Буклеты, памятки</vt:lpstr>
      <vt:lpstr>Рекомендации специалистов</vt:lpstr>
      <vt:lpstr>Постеры</vt:lpstr>
      <vt:lpstr>«Доска достижений»</vt:lpstr>
      <vt:lpstr>Почтовый ящик (обратная связь)</vt:lpstr>
      <vt:lpstr>В перспективе</vt:lpstr>
      <vt:lpstr>Вывод:</vt:lpstr>
      <vt:lpstr>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подходы к организации информационного пространства в группе</dc:title>
  <dc:creator>Ян</dc:creator>
  <cp:lastModifiedBy>Ян</cp:lastModifiedBy>
  <cp:revision>14</cp:revision>
  <dcterms:created xsi:type="dcterms:W3CDTF">2016-02-02T14:30:39Z</dcterms:created>
  <dcterms:modified xsi:type="dcterms:W3CDTF">2019-10-15T11:53:03Z</dcterms:modified>
</cp:coreProperties>
</file>