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6" r:id="rId3"/>
    <p:sldId id="274" r:id="rId4"/>
    <p:sldId id="261" r:id="rId5"/>
    <p:sldId id="262" r:id="rId6"/>
    <p:sldId id="263" r:id="rId7"/>
    <p:sldId id="264" r:id="rId8"/>
    <p:sldId id="265" r:id="rId9"/>
    <p:sldId id="275" r:id="rId10"/>
    <p:sldId id="268" r:id="rId11"/>
    <p:sldId id="266" r:id="rId12"/>
    <p:sldId id="272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7" y="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59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55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23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907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18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47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587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361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295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852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60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FE414-C58A-4FDE-BED3-BDC0786AE93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06E71-F91B-4CA7-9E09-E6FA277EC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0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6325" y="205978"/>
            <a:ext cx="1051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Государственное бюджетное общеобразовательное учреждение </a:t>
            </a:r>
          </a:p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школа-интернат №1 имени К. К. Грота Красногвардейского района Санкт-Петербурга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08660" y="2224913"/>
            <a:ext cx="9107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Урок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математики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классе </a:t>
            </a:r>
            <a:endParaRPr lang="ru-RU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а тему: «Сравнение дробей с разными знаменателями»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070844" y="5363235"/>
            <a:ext cx="4554961" cy="1205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Глотова Марина Александровна.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029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926" y="345616"/>
            <a:ext cx="11368726" cy="620601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равило сравнения дробей с разными знаменателями:</a:t>
            </a:r>
          </a:p>
          <a:p>
            <a:pPr marL="0" indent="0">
              <a:buNone/>
            </a:pP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1) Привести данные дроби к наименьшему общему знаменателю;</a:t>
            </a:r>
          </a:p>
          <a:p>
            <a:pPr marL="742950" indent="-742950">
              <a:buAutoNum type="arabicParenR"/>
            </a:pPr>
            <a:endParaRPr lang="ru-RU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2) Сравнить полученные дроби;</a:t>
            </a:r>
          </a:p>
          <a:p>
            <a:pPr marL="0" indent="0">
              <a:buNone/>
            </a:pP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3) Сделать вывод о сравнении изначально данных дробей.</a:t>
            </a:r>
          </a:p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82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613" y="323907"/>
            <a:ext cx="10515600" cy="9552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Физкультминутка «Цветок»</a:t>
            </a:r>
            <a:endParaRPr lang="ru-RU" sz="4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ÐÐ°ÑÑÐ¸Ð½ÐºÐ¸ Ð¿Ð¾ Ð·Ð°Ð¿ÑÐ¾ÑÑ ÑÐ²ÐµÑÐ¾Ð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572" y="1483736"/>
            <a:ext cx="5161683" cy="5161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53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614" y="185360"/>
            <a:ext cx="10515600" cy="5346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Выполнение тренировочных заданий:</a:t>
            </a:r>
          </a:p>
          <a:p>
            <a:pPr marL="0" indent="0">
              <a:buNone/>
            </a:pPr>
            <a:endParaRPr lang="ru-RU" sz="4800" b="1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№304 (а – в);</a:t>
            </a:r>
          </a:p>
          <a:p>
            <a:pPr marL="0" indent="0">
              <a:buNone/>
            </a:pPr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№305 (а).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75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462" y="317336"/>
            <a:ext cx="11099277" cy="63474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6600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Подведение итогов урока:</a:t>
            </a:r>
          </a:p>
          <a:p>
            <a:pPr marL="0" indent="0">
              <a:buNone/>
            </a:pPr>
            <a:endParaRPr lang="ru-RU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Прикрепите на «Дерево творчества», закрепленное на доске, листья, цветы или плоды, где:</a:t>
            </a:r>
          </a:p>
          <a:p>
            <a:pPr marL="0" indent="0">
              <a:buNone/>
            </a:pPr>
            <a:endParaRPr lang="ru-RU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Цветы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– урок прошел успешно, </a:t>
            </a:r>
          </a:p>
          <a:p>
            <a:pPr marL="0" indent="0">
              <a:buNone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все было понятно;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Плоды</a:t>
            </a:r>
            <a:r>
              <a:rPr lang="ru-RU" sz="4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– не во всем разобрался;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Листья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– тема осталась неясной.</a:t>
            </a:r>
          </a:p>
          <a:p>
            <a:pPr marL="0" indent="0">
              <a:buNone/>
            </a:pPr>
            <a:endParaRPr lang="ru-RU" sz="6600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66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291" y="3167406"/>
            <a:ext cx="3499709" cy="404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5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926" y="197963"/>
            <a:ext cx="11538408" cy="59695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Домашнее задание:</a:t>
            </a:r>
            <a:endParaRPr lang="ru-RU" sz="60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Выучить правило сравнения дробей с 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 разными знаменателями.</a:t>
            </a:r>
          </a:p>
          <a:p>
            <a:pPr marL="0" indent="0">
              <a:buNone/>
            </a:pPr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2. Выполнить письменно задания:</a:t>
            </a:r>
          </a:p>
          <a:p>
            <a:pPr marL="0" indent="0">
              <a:buNone/>
            </a:pP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   №306; № 359 (а - г); №373 (а).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574" y="2525807"/>
            <a:ext cx="2732426" cy="198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85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912091" y="0"/>
                <a:ext cx="10515600" cy="2636693"/>
              </a:xfrm>
            </p:spPr>
            <p:txBody>
              <a:bodyPr/>
              <a:lstStyle/>
              <a:p>
                <a:pPr algn="ctr"/>
                <a:r>
                  <a:rPr lang="ru-RU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Распределите числа на три группы:</a:t>
                </a:r>
                <a:br>
                  <a:rPr lang="ru-RU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ru-RU" dirty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ru-RU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8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8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30</m:t>
                        </m:r>
                      </m:den>
                    </m:f>
                  </m:oMath>
                </a14:m>
                <a:r>
                  <a:rPr lang="ru-RU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ru-RU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12091" y="0"/>
                <a:ext cx="10515600" cy="263669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444499"/>
              </p:ext>
            </p:extLst>
          </p:nvPr>
        </p:nvGraphicFramePr>
        <p:xfrm>
          <a:off x="1948873" y="2636693"/>
          <a:ext cx="8127999" cy="3579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9276419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58001068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326693510"/>
                    </a:ext>
                  </a:extLst>
                </a:gridCol>
              </a:tblGrid>
              <a:tr h="3579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444347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229" y="4652461"/>
            <a:ext cx="1823753" cy="1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40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Заполните таблицу: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045279"/>
              </p:ext>
            </p:extLst>
          </p:nvPr>
        </p:nvGraphicFramePr>
        <p:xfrm>
          <a:off x="641023" y="1640264"/>
          <a:ext cx="11142483" cy="4616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161">
                  <a:extLst>
                    <a:ext uri="{9D8B030D-6E8A-4147-A177-3AD203B41FA5}">
                      <a16:colId xmlns:a16="http://schemas.microsoft.com/office/drawing/2014/main" val="2293490336"/>
                    </a:ext>
                  </a:extLst>
                </a:gridCol>
                <a:gridCol w="3714161">
                  <a:extLst>
                    <a:ext uri="{9D8B030D-6E8A-4147-A177-3AD203B41FA5}">
                      <a16:colId xmlns:a16="http://schemas.microsoft.com/office/drawing/2014/main" val="293873905"/>
                    </a:ext>
                  </a:extLst>
                </a:gridCol>
                <a:gridCol w="3714161">
                  <a:extLst>
                    <a:ext uri="{9D8B030D-6E8A-4147-A177-3AD203B41FA5}">
                      <a16:colId xmlns:a16="http://schemas.microsoft.com/office/drawing/2014/main" val="3334105943"/>
                    </a:ext>
                  </a:extLst>
                </a:gridCol>
              </a:tblGrid>
              <a:tr h="1134478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Дроби с одинаковыми знаменателями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Дроби с одинаковыми числителями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Дроби с разными числителями и знаменателями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6766770"/>
                  </a:ext>
                </a:extLst>
              </a:tr>
              <a:tr h="3428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5304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313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072" y="348792"/>
            <a:ext cx="11623250" cy="49043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Сформулируйте тему </a:t>
            </a:r>
            <a:r>
              <a:rPr lang="ru-RU" sz="5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сегодняшне-го</a:t>
            </a:r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 урока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ÐÐ°ÑÑÐ¸Ð½ÐºÐ¸ Ð¿Ð¾ Ð·Ð°Ð¿ÑÐ¾ÑÑ Ð°Ð½Ð¸Ð¼Ð°ÑÐ¸Ñ Ð·Ð½Ð°Ðº Ð²Ð¾Ð¿ÑÐ¾Ñ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975" y="2450969"/>
            <a:ext cx="5019740" cy="376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1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0499" y="424778"/>
            <a:ext cx="9144000" cy="3232821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Сравнение дробей с разными знаменателями</a:t>
            </a:r>
            <a:endParaRPr lang="ru-RU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47" y="3562349"/>
            <a:ext cx="285750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34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072" y="348792"/>
            <a:ext cx="11623250" cy="49043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Сформулируйте цель </a:t>
            </a:r>
            <a:r>
              <a:rPr lang="ru-RU" sz="5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сегодняшне-го</a:t>
            </a:r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 урока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ÐÐ°ÑÑÐ¸Ð½ÐºÐ¸ Ð¿Ð¾ Ð·Ð°Ð¿ÑÐ¾ÑÑ Ð°Ð½Ð¸Ð¼Ð°ÑÐ¸Ñ Ð·Ð½Ð°Ðº Ð²Ð¾Ð¿ÑÐ¾Ñ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975" y="2450969"/>
            <a:ext cx="5019740" cy="376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55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957" y="364470"/>
            <a:ext cx="10515600" cy="5451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</a:p>
          <a:p>
            <a:pPr marL="0" indent="0">
              <a:buNone/>
            </a:pPr>
            <a:endParaRPr lang="ru-RU" sz="44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научиться сравнивать дроби с разными знаменателями</a:t>
            </a:r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4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38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060" y="263950"/>
            <a:ext cx="11444140" cy="6372519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Планирование деятельности: </a:t>
            </a:r>
          </a:p>
          <a:p>
            <a:pPr marL="0" indent="0" algn="just">
              <a:buNone/>
            </a:pPr>
            <a:endParaRPr lang="ru-RU" sz="4000" b="1" u="sng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1. Сформулировать правило сравнения </a:t>
            </a:r>
            <a:r>
              <a:rPr lang="ru-RU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дро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-бей с разными знаменателями. </a:t>
            </a:r>
          </a:p>
          <a:p>
            <a:pPr marL="0" indent="0" algn="just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2. Закрепить знания и умения по данной теме с помощью решения заданий.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27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4982730"/>
              </a:xfrm>
            </p:spPr>
            <p:txBody>
              <a:bodyPr/>
              <a:lstStyle/>
              <a:p>
                <a:pPr algn="ctr"/>
                <a:r>
                  <a:rPr lang="ru-RU" sz="5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Сравните дроби:</a:t>
                </a:r>
                <a:r>
                  <a:rPr lang="ru-RU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ru-RU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ru-RU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ru-RU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ru-RU" b="1" dirty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ru-RU" b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ru-RU" sz="72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7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ru-RU" sz="7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7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ru-RU" sz="6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и</a:t>
                </a:r>
                <a:r>
                  <a:rPr lang="ru-RU" sz="7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7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ru-RU" sz="7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ru-RU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ru-RU" b="1" dirty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ru-RU" b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4982730"/>
              </a:xfrm>
              <a:blipFill>
                <a:blip r:embed="rId2"/>
                <a:stretch>
                  <a:fillRect t="-1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80148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247</Words>
  <Application>Microsoft Office PowerPoint</Application>
  <PresentationFormat>Широкоэкранный</PresentationFormat>
  <Paragraphs>51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Тема Office</vt:lpstr>
      <vt:lpstr>Государственное бюджетное общеобразовательное учреждение  школа-интернат №1 имени К. К. Грота Красногвардейского района Санкт-Петербурга</vt:lpstr>
      <vt:lpstr>Распределите числа на три группы:  3/4; 8/15; 1/7; 2/5; 5/7; 8/30.</vt:lpstr>
      <vt:lpstr>Заполните таблицу:</vt:lpstr>
      <vt:lpstr>Презентация PowerPoint</vt:lpstr>
      <vt:lpstr>Сравнение дробей с разными знаменателями</vt:lpstr>
      <vt:lpstr>Презентация PowerPoint</vt:lpstr>
      <vt:lpstr>Презентация PowerPoint</vt:lpstr>
      <vt:lpstr>Презентация PowerPoint</vt:lpstr>
      <vt:lpstr>Сравните дроби:   3/4 и 2/5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дробей с разными знаменателями</dc:title>
  <dc:creator>Пользователь</dc:creator>
  <cp:lastModifiedBy>Пользователь</cp:lastModifiedBy>
  <cp:revision>34</cp:revision>
  <dcterms:created xsi:type="dcterms:W3CDTF">2019-10-03T18:09:01Z</dcterms:created>
  <dcterms:modified xsi:type="dcterms:W3CDTF">2019-10-15T17:10:22Z</dcterms:modified>
</cp:coreProperties>
</file>