
<file path=[Content_Types].xml><?xml version="1.0" encoding="utf-8"?>
<Types xmlns="http://schemas.openxmlformats.org/package/2006/content-types">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3" r:id="rId2"/>
  </p:sldMasterIdLst>
  <p:sldIdLst>
    <p:sldId id="256" r:id="rId3"/>
    <p:sldId id="257" r:id="rId4"/>
    <p:sldId id="258" r:id="rId5"/>
    <p:sldId id="259" r:id="rId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9879" autoAdjust="0"/>
    <p:restoredTop sz="94660"/>
  </p:normalViewPr>
  <p:slideViewPr>
    <p:cSldViewPr>
      <p:cViewPr varScale="1">
        <p:scale>
          <a:sx n="74" d="100"/>
          <a:sy n="74" d="100"/>
        </p:scale>
        <p:origin x="-942"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7106" name="Group 2"/>
          <p:cNvGrpSpPr>
            <a:grpSpLocks/>
          </p:cNvGrpSpPr>
          <p:nvPr/>
        </p:nvGrpSpPr>
        <p:grpSpPr bwMode="auto">
          <a:xfrm>
            <a:off x="0" y="0"/>
            <a:ext cx="9148763" cy="6851650"/>
            <a:chOff x="1" y="0"/>
            <a:chExt cx="5763" cy="4316"/>
          </a:xfrm>
        </p:grpSpPr>
        <p:sp>
          <p:nvSpPr>
            <p:cNvPr id="47107"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ru-RU"/>
            </a:p>
          </p:txBody>
        </p:sp>
        <p:sp>
          <p:nvSpPr>
            <p:cNvPr id="47108"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ru-RU"/>
            </a:p>
          </p:txBody>
        </p:sp>
        <p:sp>
          <p:nvSpPr>
            <p:cNvPr id="47109"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ru-RU"/>
            </a:p>
          </p:txBody>
        </p:sp>
        <p:grpSp>
          <p:nvGrpSpPr>
            <p:cNvPr id="47110" name="Group 6"/>
            <p:cNvGrpSpPr>
              <a:grpSpLocks/>
            </p:cNvGrpSpPr>
            <p:nvPr/>
          </p:nvGrpSpPr>
          <p:grpSpPr bwMode="auto">
            <a:xfrm>
              <a:off x="288" y="0"/>
              <a:ext cx="5098" cy="4316"/>
              <a:chOff x="288" y="0"/>
              <a:chExt cx="5098" cy="4316"/>
            </a:xfrm>
          </p:grpSpPr>
          <p:sp>
            <p:nvSpPr>
              <p:cNvPr id="47111"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7112"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7113"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7114"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7115"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7116"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7117"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7118"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7119"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7120"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7121"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7122"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7123"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grpSp>
        <p:sp>
          <p:nvSpPr>
            <p:cNvPr id="47124"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ru-RU"/>
            </a:p>
          </p:txBody>
        </p:sp>
        <p:sp>
          <p:nvSpPr>
            <p:cNvPr id="47125"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ru-RU"/>
            </a:p>
          </p:txBody>
        </p:sp>
        <p:sp>
          <p:nvSpPr>
            <p:cNvPr id="47126"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ru-RU"/>
            </a:p>
          </p:txBody>
        </p:sp>
        <p:sp>
          <p:nvSpPr>
            <p:cNvPr id="47127"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endParaRPr lang="ru-RU"/>
            </a:p>
          </p:txBody>
        </p:sp>
        <p:sp>
          <p:nvSpPr>
            <p:cNvPr id="47128"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endParaRPr lang="ru-RU"/>
            </a:p>
          </p:txBody>
        </p:sp>
        <p:sp>
          <p:nvSpPr>
            <p:cNvPr id="47129"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ru-RU"/>
            </a:p>
          </p:txBody>
        </p:sp>
        <p:sp>
          <p:nvSpPr>
            <p:cNvPr id="47130"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endParaRPr lang="ru-RU"/>
            </a:p>
          </p:txBody>
        </p:sp>
        <p:sp>
          <p:nvSpPr>
            <p:cNvPr id="47131"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endParaRPr lang="ru-RU"/>
            </a:p>
          </p:txBody>
        </p:sp>
        <p:sp>
          <p:nvSpPr>
            <p:cNvPr id="47132"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endParaRPr lang="ru-RU"/>
            </a:p>
          </p:txBody>
        </p:sp>
        <p:sp>
          <p:nvSpPr>
            <p:cNvPr id="47133"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endParaRPr lang="ru-RU"/>
            </a:p>
          </p:txBody>
        </p:sp>
        <p:sp>
          <p:nvSpPr>
            <p:cNvPr id="47134"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endParaRPr lang="ru-RU"/>
            </a:p>
          </p:txBody>
        </p:sp>
        <p:grpSp>
          <p:nvGrpSpPr>
            <p:cNvPr id="47135" name="Group 31"/>
            <p:cNvGrpSpPr>
              <a:grpSpLocks/>
            </p:cNvGrpSpPr>
            <p:nvPr/>
          </p:nvGrpSpPr>
          <p:grpSpPr bwMode="auto">
            <a:xfrm>
              <a:off x="1" y="392"/>
              <a:ext cx="5758" cy="1571"/>
              <a:chOff x="1" y="392"/>
              <a:chExt cx="5758" cy="1571"/>
            </a:xfrm>
          </p:grpSpPr>
          <p:sp>
            <p:nvSpPr>
              <p:cNvPr id="47136"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endParaRPr lang="ru-RU"/>
              </a:p>
            </p:txBody>
          </p:sp>
          <p:sp>
            <p:nvSpPr>
              <p:cNvPr id="47137"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endParaRPr lang="ru-RU"/>
              </a:p>
            </p:txBody>
          </p:sp>
          <p:sp>
            <p:nvSpPr>
              <p:cNvPr id="47138"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endParaRPr lang="ru-RU"/>
              </a:p>
            </p:txBody>
          </p:sp>
          <p:sp>
            <p:nvSpPr>
              <p:cNvPr id="47139"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endParaRPr lang="ru-RU"/>
              </a:p>
            </p:txBody>
          </p:sp>
          <p:sp>
            <p:nvSpPr>
              <p:cNvPr id="47140"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endParaRPr lang="ru-RU"/>
              </a:p>
            </p:txBody>
          </p:sp>
        </p:grpSp>
        <p:sp>
          <p:nvSpPr>
            <p:cNvPr id="47141"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endParaRPr lang="ru-RU"/>
            </a:p>
          </p:txBody>
        </p:sp>
        <p:sp>
          <p:nvSpPr>
            <p:cNvPr id="47142"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endParaRPr lang="ru-RU"/>
            </a:p>
          </p:txBody>
        </p:sp>
      </p:grpSp>
      <p:sp>
        <p:nvSpPr>
          <p:cNvPr id="47143"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ru-RU"/>
              <a:t>Образец заголовка</a:t>
            </a:r>
          </a:p>
        </p:txBody>
      </p:sp>
      <p:sp>
        <p:nvSpPr>
          <p:cNvPr id="47144"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7145" name="Rectangle 41"/>
          <p:cNvSpPr>
            <a:spLocks noGrp="1" noChangeArrowheads="1"/>
          </p:cNvSpPr>
          <p:nvPr>
            <p:ph type="dt" sz="quarter" idx="2"/>
          </p:nvPr>
        </p:nvSpPr>
        <p:spPr/>
        <p:txBody>
          <a:bodyPr/>
          <a:lstStyle>
            <a:lvl1pPr>
              <a:defRPr/>
            </a:lvl1pPr>
          </a:lstStyle>
          <a:p>
            <a:fld id="{83D5193C-FB7D-486D-8682-9707391BE5CD}" type="datetimeFigureOut">
              <a:rPr lang="ru-RU"/>
              <a:pPr/>
              <a:t>15.10.2019</a:t>
            </a:fld>
            <a:endParaRPr lang="ru-RU"/>
          </a:p>
        </p:txBody>
      </p:sp>
      <p:sp>
        <p:nvSpPr>
          <p:cNvPr id="47146" name="Rectangle 42"/>
          <p:cNvSpPr>
            <a:spLocks noGrp="1" noChangeArrowheads="1"/>
          </p:cNvSpPr>
          <p:nvPr>
            <p:ph type="ftr" sz="quarter" idx="3"/>
          </p:nvPr>
        </p:nvSpPr>
        <p:spPr/>
        <p:txBody>
          <a:bodyPr/>
          <a:lstStyle>
            <a:lvl1pPr>
              <a:defRPr/>
            </a:lvl1pPr>
          </a:lstStyle>
          <a:p>
            <a:endParaRPr lang="ru-RU"/>
          </a:p>
        </p:txBody>
      </p:sp>
      <p:sp>
        <p:nvSpPr>
          <p:cNvPr id="47147" name="Rectangle 43"/>
          <p:cNvSpPr>
            <a:spLocks noGrp="1" noChangeArrowheads="1"/>
          </p:cNvSpPr>
          <p:nvPr>
            <p:ph type="sldNum" sz="quarter" idx="4"/>
          </p:nvPr>
        </p:nvSpPr>
        <p:spPr/>
        <p:txBody>
          <a:bodyPr/>
          <a:lstStyle>
            <a:lvl1pPr>
              <a:defRPr/>
            </a:lvl1pPr>
          </a:lstStyle>
          <a:p>
            <a:fld id="{C8B7E1E2-1B7F-47BC-AD46-AE50328CDD7B}" type="slidenum">
              <a:rPr lang="ru-RU"/>
              <a:pPr/>
              <a:t>‹#›</a:t>
            </a:fld>
            <a:endParaRPr lang="ru-RU"/>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lvl1pPr>
              <a:defRPr/>
            </a:lvl1pPr>
          </a:lstStyle>
          <a:p>
            <a:fld id="{CE280896-0ED2-4407-828A-1C3AC534809B}" type="datetimeFigureOut">
              <a:rPr lang="ru-RU"/>
              <a:pPr/>
              <a:t>15.10.2019</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C1A9C745-8230-4289-A4BC-F2B96061AC5A}"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endParaRPr lang="ru-RU"/>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lvl1pPr>
              <a:defRPr/>
            </a:lvl1pPr>
          </a:lstStyle>
          <a:p>
            <a:fld id="{2401D82C-5F6C-44EA-8D91-17383BE63F2F}" type="datetimeFigureOut">
              <a:rPr lang="ru-RU"/>
              <a:pPr/>
              <a:t>15.10.2019</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ED471CE7-D03F-4EBB-AC7F-903A501272C3}" type="slidenum">
              <a:rPr lang="ru-RU"/>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11"/>
          <p:cNvGrpSpPr>
            <a:grpSpLocks/>
          </p:cNvGrpSpPr>
          <p:nvPr/>
        </p:nvGrpSpPr>
        <p:grpSpPr bwMode="auto">
          <a:xfrm>
            <a:off x="1173163" y="1392238"/>
            <a:ext cx="6778625" cy="923925"/>
            <a:chOff x="1172584" y="1381459"/>
            <a:chExt cx="6779110" cy="923330"/>
          </a:xfrm>
        </p:grpSpPr>
        <p:sp>
          <p:nvSpPr>
            <p:cNvPr id="6" name="TextBox 12"/>
            <p:cNvSpPr txBox="1"/>
            <p:nvPr/>
          </p:nvSpPr>
          <p:spPr>
            <a:xfrm>
              <a:off x="4147772" y="1381459"/>
              <a:ext cx="876363" cy="923330"/>
            </a:xfrm>
            <a:prstGeom prst="rect">
              <a:avLst/>
            </a:prstGeom>
            <a:noFill/>
          </p:spPr>
          <p:txBody>
            <a:bodyPr wrap="none">
              <a:spAutoFit/>
            </a:bodyPr>
            <a:lstStyle/>
            <a:p>
              <a:pPr fontAlgn="auto">
                <a:spcBef>
                  <a:spcPts val="0"/>
                </a:spcBef>
                <a:spcAft>
                  <a:spcPts val="0"/>
                </a:spcAft>
                <a:defRPr/>
              </a:pPr>
              <a:r>
                <a:rPr lang="en-US" sz="5400" dirty="0">
                  <a:solidFill>
                    <a:schemeClr val="tx2">
                      <a:lumMod val="60000"/>
                      <a:lumOff val="40000"/>
                    </a:schemeClr>
                  </a:solidFill>
                  <a:latin typeface="Wingdings" pitchFamily="2" charset="2"/>
                  <a:cs typeface="+mn-cs"/>
                </a:rPr>
                <a:t></a:t>
              </a:r>
              <a:endParaRPr lang="en-US" sz="5400" dirty="0">
                <a:solidFill>
                  <a:schemeClr val="tx2">
                    <a:lumMod val="60000"/>
                    <a:lumOff val="40000"/>
                  </a:schemeClr>
                </a:solidFill>
                <a:latin typeface="Wingdings" pitchFamily="2" charset="2"/>
                <a:cs typeface="+mn-cs"/>
              </a:endParaRPr>
            </a:p>
          </p:txBody>
        </p:sp>
        <p:cxnSp>
          <p:nvCxnSpPr>
            <p:cNvPr id="7" name="Straight Connector 13"/>
            <p:cNvCxnSpPr/>
            <p:nvPr/>
          </p:nvCxnSpPr>
          <p:spPr>
            <a:xfrm rot="10800000">
              <a:off x="1172584" y="1925620"/>
              <a:ext cx="3119660"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Straight Connector 14"/>
            <p:cNvCxnSpPr/>
            <p:nvPr/>
          </p:nvCxnSpPr>
          <p:spPr>
            <a:xfrm rot="10800000">
              <a:off x="4832033" y="1922447"/>
              <a:ext cx="3119661"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9" name="Date Placeholder 3"/>
          <p:cNvSpPr>
            <a:spLocks noGrp="1"/>
          </p:cNvSpPr>
          <p:nvPr>
            <p:ph type="dt" sz="half" idx="10"/>
          </p:nvPr>
        </p:nvSpPr>
        <p:spPr/>
        <p:txBody>
          <a:bodyPr/>
          <a:lstStyle>
            <a:lvl1pPr>
              <a:defRPr/>
            </a:lvl1pPr>
          </a:lstStyle>
          <a:p>
            <a:pPr>
              <a:defRPr/>
            </a:pPr>
            <a:fld id="{F9B715BA-AD01-47D8-8DF2-9E08627CB050}" type="datetimeFigureOut">
              <a:rPr lang="ru-RU"/>
              <a:pPr>
                <a:defRPr/>
              </a:pPr>
              <a:t>15.10.2019</a:t>
            </a:fld>
            <a:endParaRPr lang="ru-RU"/>
          </a:p>
        </p:txBody>
      </p:sp>
      <p:sp>
        <p:nvSpPr>
          <p:cNvPr id="10" name="Footer Placeholder 4"/>
          <p:cNvSpPr>
            <a:spLocks noGrp="1"/>
          </p:cNvSpPr>
          <p:nvPr>
            <p:ph type="ftr" sz="quarter" idx="11"/>
          </p:nvPr>
        </p:nvSpPr>
        <p:spPr/>
        <p:txBody>
          <a:bodyPr/>
          <a:lstStyle>
            <a:lvl1pPr>
              <a:defRPr/>
            </a:lvl1pPr>
          </a:lstStyle>
          <a:p>
            <a:pPr>
              <a:defRPr/>
            </a:pPr>
            <a:endParaRPr lang="ru-RU"/>
          </a:p>
        </p:txBody>
      </p:sp>
      <p:sp>
        <p:nvSpPr>
          <p:cNvPr id="12" name="Slide Number Placeholder 5"/>
          <p:cNvSpPr>
            <a:spLocks noGrp="1"/>
          </p:cNvSpPr>
          <p:nvPr>
            <p:ph type="sldNum" sz="quarter" idx="12"/>
          </p:nvPr>
        </p:nvSpPr>
        <p:spPr/>
        <p:txBody>
          <a:bodyPr/>
          <a:lstStyle>
            <a:lvl1pPr>
              <a:defRPr/>
            </a:lvl1pPr>
          </a:lstStyle>
          <a:p>
            <a:pPr>
              <a:defRPr/>
            </a:pPr>
            <a:fld id="{3A474FDF-D418-43E6-AA23-C31B6676E2CC}"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8" name="Group 13"/>
          <p:cNvGrpSpPr>
            <a:grpSpLocks/>
          </p:cNvGrpSpPr>
          <p:nvPr/>
        </p:nvGrpSpPr>
        <p:grpSpPr bwMode="auto">
          <a:xfrm>
            <a:off x="1173163" y="1392238"/>
            <a:ext cx="6778625" cy="923925"/>
            <a:chOff x="1172584" y="1381459"/>
            <a:chExt cx="6779110" cy="923330"/>
          </a:xfrm>
        </p:grpSpPr>
        <p:sp>
          <p:nvSpPr>
            <p:cNvPr id="9" name="TextBox 15"/>
            <p:cNvSpPr txBox="1"/>
            <p:nvPr/>
          </p:nvSpPr>
          <p:spPr>
            <a:xfrm>
              <a:off x="4147772" y="1381459"/>
              <a:ext cx="876363" cy="923330"/>
            </a:xfrm>
            <a:prstGeom prst="rect">
              <a:avLst/>
            </a:prstGeom>
            <a:noFill/>
          </p:spPr>
          <p:txBody>
            <a:bodyPr wrap="none">
              <a:spAutoFit/>
            </a:bodyPr>
            <a:lstStyle/>
            <a:p>
              <a:pPr fontAlgn="auto">
                <a:spcBef>
                  <a:spcPts val="0"/>
                </a:spcBef>
                <a:spcAft>
                  <a:spcPts val="0"/>
                </a:spcAft>
                <a:defRPr/>
              </a:pPr>
              <a:r>
                <a:rPr lang="en-US" sz="5400" dirty="0">
                  <a:solidFill>
                    <a:schemeClr val="tx2">
                      <a:lumMod val="60000"/>
                      <a:lumOff val="40000"/>
                    </a:schemeClr>
                  </a:solidFill>
                  <a:latin typeface="Wingdings" pitchFamily="2" charset="2"/>
                  <a:cs typeface="+mn-cs"/>
                </a:rPr>
                <a:t></a:t>
              </a:r>
              <a:endParaRPr lang="en-US" sz="5400" dirty="0">
                <a:solidFill>
                  <a:schemeClr val="tx2">
                    <a:lumMod val="60000"/>
                    <a:lumOff val="40000"/>
                  </a:schemeClr>
                </a:solidFill>
                <a:latin typeface="Wingdings" pitchFamily="2" charset="2"/>
                <a:cs typeface="+mn-cs"/>
              </a:endParaRPr>
            </a:p>
          </p:txBody>
        </p:sp>
        <p:cxnSp>
          <p:nvCxnSpPr>
            <p:cNvPr id="10" name="Straight Connector 16"/>
            <p:cNvCxnSpPr/>
            <p:nvPr/>
          </p:nvCxnSpPr>
          <p:spPr>
            <a:xfrm rot="10800000">
              <a:off x="1172584" y="1925620"/>
              <a:ext cx="3119660"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7"/>
            <p:cNvCxnSpPr/>
            <p:nvPr/>
          </p:nvCxnSpPr>
          <p:spPr>
            <a:xfrm rot="10800000">
              <a:off x="4832033" y="1922447"/>
              <a:ext cx="3119661"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Date Placeholder 6"/>
          <p:cNvSpPr>
            <a:spLocks noGrp="1"/>
          </p:cNvSpPr>
          <p:nvPr>
            <p:ph type="dt" sz="half" idx="10"/>
          </p:nvPr>
        </p:nvSpPr>
        <p:spPr/>
        <p:txBody>
          <a:bodyPr/>
          <a:lstStyle>
            <a:lvl1pPr>
              <a:defRPr/>
            </a:lvl1pPr>
          </a:lstStyle>
          <a:p>
            <a:pPr>
              <a:defRPr/>
            </a:pPr>
            <a:fld id="{7C639DCB-69C9-4723-A6F4-F25C1B300567}" type="datetimeFigureOut">
              <a:rPr lang="ru-RU"/>
              <a:pPr>
                <a:defRPr/>
              </a:pPr>
              <a:t>15.10.2019</a:t>
            </a:fld>
            <a:endParaRPr lang="ru-RU"/>
          </a:p>
        </p:txBody>
      </p:sp>
      <p:sp>
        <p:nvSpPr>
          <p:cNvPr id="13" name="Footer Placeholder 7"/>
          <p:cNvSpPr>
            <a:spLocks noGrp="1"/>
          </p:cNvSpPr>
          <p:nvPr>
            <p:ph type="ftr" sz="quarter" idx="11"/>
          </p:nvPr>
        </p:nvSpPr>
        <p:spPr/>
        <p:txBody>
          <a:bodyPr/>
          <a:lstStyle>
            <a:lvl1pPr>
              <a:defRPr/>
            </a:lvl1pPr>
          </a:lstStyle>
          <a:p>
            <a:pPr>
              <a:defRPr/>
            </a:pPr>
            <a:endParaRPr lang="ru-RU"/>
          </a:p>
        </p:txBody>
      </p:sp>
      <p:sp>
        <p:nvSpPr>
          <p:cNvPr id="14" name="Slide Number Placeholder 8"/>
          <p:cNvSpPr>
            <a:spLocks noGrp="1"/>
          </p:cNvSpPr>
          <p:nvPr>
            <p:ph type="sldNum" sz="quarter" idx="12"/>
          </p:nvPr>
        </p:nvSpPr>
        <p:spPr/>
        <p:txBody>
          <a:bodyPr/>
          <a:lstStyle>
            <a:lvl1pPr>
              <a:defRPr/>
            </a:lvl1pPr>
          </a:lstStyle>
          <a:p>
            <a:pPr>
              <a:defRPr/>
            </a:pPr>
            <a:fld id="{F6FD9DCC-147A-45C9-A2AF-0EDFAF892B6F}"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4" name="Group 9"/>
          <p:cNvGrpSpPr>
            <a:grpSpLocks/>
          </p:cNvGrpSpPr>
          <p:nvPr/>
        </p:nvGrpSpPr>
        <p:grpSpPr bwMode="auto">
          <a:xfrm>
            <a:off x="1173163" y="1392238"/>
            <a:ext cx="6778625" cy="923925"/>
            <a:chOff x="1172584" y="1381459"/>
            <a:chExt cx="6779110" cy="923330"/>
          </a:xfrm>
        </p:grpSpPr>
        <p:sp>
          <p:nvSpPr>
            <p:cNvPr id="5" name="TextBox 13"/>
            <p:cNvSpPr txBox="1"/>
            <p:nvPr/>
          </p:nvSpPr>
          <p:spPr>
            <a:xfrm>
              <a:off x="4147772" y="1381459"/>
              <a:ext cx="876363" cy="923330"/>
            </a:xfrm>
            <a:prstGeom prst="rect">
              <a:avLst/>
            </a:prstGeom>
            <a:noFill/>
          </p:spPr>
          <p:txBody>
            <a:bodyPr wrap="none">
              <a:spAutoFit/>
            </a:bodyPr>
            <a:lstStyle/>
            <a:p>
              <a:pPr fontAlgn="auto">
                <a:spcBef>
                  <a:spcPts val="0"/>
                </a:spcBef>
                <a:spcAft>
                  <a:spcPts val="0"/>
                </a:spcAft>
                <a:defRPr/>
              </a:pPr>
              <a:r>
                <a:rPr lang="en-US" sz="5400" dirty="0">
                  <a:solidFill>
                    <a:schemeClr val="tx2">
                      <a:lumMod val="60000"/>
                      <a:lumOff val="40000"/>
                    </a:schemeClr>
                  </a:solidFill>
                  <a:latin typeface="Wingdings" pitchFamily="2" charset="2"/>
                  <a:cs typeface="+mn-cs"/>
                </a:rPr>
                <a:t></a:t>
              </a:r>
              <a:endParaRPr lang="en-US" sz="5400" dirty="0">
                <a:solidFill>
                  <a:schemeClr val="tx2">
                    <a:lumMod val="60000"/>
                    <a:lumOff val="40000"/>
                  </a:schemeClr>
                </a:solidFill>
                <a:latin typeface="Wingdings" pitchFamily="2" charset="2"/>
                <a:cs typeface="+mn-cs"/>
              </a:endParaRPr>
            </a:p>
          </p:txBody>
        </p:sp>
        <p:cxnSp>
          <p:nvCxnSpPr>
            <p:cNvPr id="6" name="Straight Connector 14"/>
            <p:cNvCxnSpPr/>
            <p:nvPr/>
          </p:nvCxnSpPr>
          <p:spPr>
            <a:xfrm rot="10800000">
              <a:off x="1172584" y="1925620"/>
              <a:ext cx="3119660"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5"/>
            <p:cNvCxnSpPr/>
            <p:nvPr/>
          </p:nvCxnSpPr>
          <p:spPr>
            <a:xfrm rot="10800000">
              <a:off x="4832033" y="1922447"/>
              <a:ext cx="3119661"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ru-RU" smtClean="0"/>
              <a:t>Образец заголовка</a:t>
            </a:r>
            <a:endParaRPr lang="en-US" dirty="0"/>
          </a:p>
        </p:txBody>
      </p:sp>
      <p:sp>
        <p:nvSpPr>
          <p:cNvPr id="8" name="Date Placeholder 2"/>
          <p:cNvSpPr>
            <a:spLocks noGrp="1"/>
          </p:cNvSpPr>
          <p:nvPr>
            <p:ph type="dt" sz="half" idx="10"/>
          </p:nvPr>
        </p:nvSpPr>
        <p:spPr/>
        <p:txBody>
          <a:bodyPr/>
          <a:lstStyle>
            <a:lvl1pPr>
              <a:defRPr/>
            </a:lvl1pPr>
          </a:lstStyle>
          <a:p>
            <a:pPr>
              <a:defRPr/>
            </a:pPr>
            <a:fld id="{DC6F7214-C303-43C8-9F9C-1B43BB108559}" type="datetimeFigureOut">
              <a:rPr lang="ru-RU"/>
              <a:pPr>
                <a:defRPr/>
              </a:pPr>
              <a:t>15.10.2019</a:t>
            </a:fld>
            <a:endParaRPr lang="ru-RU"/>
          </a:p>
        </p:txBody>
      </p:sp>
      <p:sp>
        <p:nvSpPr>
          <p:cNvPr id="9" name="Footer Placeholder 3"/>
          <p:cNvSpPr>
            <a:spLocks noGrp="1"/>
          </p:cNvSpPr>
          <p:nvPr>
            <p:ph type="ftr" sz="quarter" idx="11"/>
          </p:nvPr>
        </p:nvSpPr>
        <p:spPr/>
        <p:txBody>
          <a:bodyPr/>
          <a:lstStyle>
            <a:lvl1pPr>
              <a:defRPr/>
            </a:lvl1pPr>
          </a:lstStyle>
          <a:p>
            <a:pPr>
              <a:defRPr/>
            </a:pPr>
            <a:endParaRPr lang="ru-RU"/>
          </a:p>
        </p:txBody>
      </p:sp>
      <p:sp>
        <p:nvSpPr>
          <p:cNvPr id="10" name="Slide Number Placeholder 4"/>
          <p:cNvSpPr>
            <a:spLocks noGrp="1"/>
          </p:cNvSpPr>
          <p:nvPr>
            <p:ph type="sldNum" sz="quarter" idx="12"/>
          </p:nvPr>
        </p:nvSpPr>
        <p:spPr/>
        <p:txBody>
          <a:bodyPr/>
          <a:lstStyle>
            <a:lvl1pPr>
              <a:defRPr/>
            </a:lvl1pPr>
          </a:lstStyle>
          <a:p>
            <a:pPr>
              <a:defRPr/>
            </a:pPr>
            <a:fld id="{9BB1EE41-3AA4-40DE-91FC-0B1C9CCFEEDA}"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4"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10"/>
          <p:cNvGrpSpPr>
            <a:grpSpLocks/>
          </p:cNvGrpSpPr>
          <p:nvPr/>
        </p:nvGrpSpPr>
        <p:grpSpPr bwMode="auto">
          <a:xfrm>
            <a:off x="1173163" y="1392238"/>
            <a:ext cx="6778625" cy="923925"/>
            <a:chOff x="1172584" y="1381459"/>
            <a:chExt cx="6779110" cy="923330"/>
          </a:xfrm>
        </p:grpSpPr>
        <p:sp>
          <p:nvSpPr>
            <p:cNvPr id="6" name="TextBox 14"/>
            <p:cNvSpPr txBox="1"/>
            <p:nvPr/>
          </p:nvSpPr>
          <p:spPr>
            <a:xfrm>
              <a:off x="4147772" y="1381459"/>
              <a:ext cx="876363" cy="923330"/>
            </a:xfrm>
            <a:prstGeom prst="rect">
              <a:avLst/>
            </a:prstGeom>
            <a:noFill/>
          </p:spPr>
          <p:txBody>
            <a:bodyPr wrap="none">
              <a:spAutoFit/>
            </a:bodyPr>
            <a:lstStyle/>
            <a:p>
              <a:pPr fontAlgn="auto">
                <a:spcBef>
                  <a:spcPts val="0"/>
                </a:spcBef>
                <a:spcAft>
                  <a:spcPts val="0"/>
                </a:spcAft>
                <a:defRPr/>
              </a:pPr>
              <a:r>
                <a:rPr lang="en-US" sz="5400" dirty="0">
                  <a:solidFill>
                    <a:schemeClr val="tx2">
                      <a:lumMod val="60000"/>
                      <a:lumOff val="40000"/>
                    </a:schemeClr>
                  </a:solidFill>
                  <a:latin typeface="Wingdings" pitchFamily="2" charset="2"/>
                  <a:cs typeface="+mn-cs"/>
                </a:rPr>
                <a:t></a:t>
              </a:r>
              <a:endParaRPr lang="en-US" sz="5400" dirty="0">
                <a:solidFill>
                  <a:schemeClr val="tx2">
                    <a:lumMod val="60000"/>
                    <a:lumOff val="40000"/>
                  </a:schemeClr>
                </a:solidFill>
                <a:latin typeface="Wingdings" pitchFamily="2" charset="2"/>
                <a:cs typeface="+mn-cs"/>
              </a:endParaRPr>
            </a:p>
          </p:txBody>
        </p:sp>
        <p:cxnSp>
          <p:nvCxnSpPr>
            <p:cNvPr id="7" name="Straight Connector 15"/>
            <p:cNvCxnSpPr/>
            <p:nvPr/>
          </p:nvCxnSpPr>
          <p:spPr>
            <a:xfrm rot="10800000">
              <a:off x="1172584" y="1925620"/>
              <a:ext cx="3119660"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Straight Connector 16"/>
            <p:cNvCxnSpPr/>
            <p:nvPr/>
          </p:nvCxnSpPr>
          <p:spPr>
            <a:xfrm rot="10800000">
              <a:off x="4832033" y="1922447"/>
              <a:ext cx="3119661"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9" name="Date Placeholder 3"/>
          <p:cNvSpPr>
            <a:spLocks noGrp="1"/>
          </p:cNvSpPr>
          <p:nvPr>
            <p:ph type="dt" sz="half" idx="10"/>
          </p:nvPr>
        </p:nvSpPr>
        <p:spPr/>
        <p:txBody>
          <a:bodyPr/>
          <a:lstStyle>
            <a:lvl1pPr>
              <a:defRPr/>
            </a:lvl1pPr>
          </a:lstStyle>
          <a:p>
            <a:pPr>
              <a:defRPr/>
            </a:pPr>
            <a:fld id="{8D2692F3-EE2D-45E6-8879-2B7C4522D5AF}" type="datetimeFigureOut">
              <a:rPr lang="ru-RU"/>
              <a:pPr>
                <a:defRPr/>
              </a:pPr>
              <a:t>15.10.2019</a:t>
            </a:fld>
            <a:endParaRPr lang="ru-RU"/>
          </a:p>
        </p:txBody>
      </p:sp>
      <p:sp>
        <p:nvSpPr>
          <p:cNvPr id="10" name="Footer Placeholder 4"/>
          <p:cNvSpPr>
            <a:spLocks noGrp="1"/>
          </p:cNvSpPr>
          <p:nvPr>
            <p:ph type="ftr" sz="quarter" idx="11"/>
          </p:nvPr>
        </p:nvSpPr>
        <p:spPr/>
        <p:txBody>
          <a:bodyPr/>
          <a:lstStyle>
            <a:lvl1pPr>
              <a:defRPr/>
            </a:lvl1pPr>
          </a:lstStyle>
          <a:p>
            <a:pPr>
              <a:defRPr/>
            </a:pPr>
            <a:endParaRPr lang="ru-RU"/>
          </a:p>
        </p:txBody>
      </p:sp>
      <p:sp>
        <p:nvSpPr>
          <p:cNvPr id="11" name="Slide Number Placeholder 5"/>
          <p:cNvSpPr>
            <a:spLocks noGrp="1"/>
          </p:cNvSpPr>
          <p:nvPr>
            <p:ph type="sldNum" sz="quarter" idx="12"/>
          </p:nvPr>
        </p:nvSpPr>
        <p:spPr/>
        <p:txBody>
          <a:bodyPr/>
          <a:lstStyle>
            <a:lvl1pPr>
              <a:defRPr/>
            </a:lvl1pPr>
          </a:lstStyle>
          <a:p>
            <a:pPr>
              <a:defRPr/>
            </a:pPr>
            <a:fld id="{89F579BC-0C7B-45D4-A72A-A198386083E8}"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lvl1pPr>
              <a:defRPr/>
            </a:lvl1pPr>
          </a:lstStyle>
          <a:p>
            <a:fld id="{D3CFF771-EB34-4FDC-B6BC-CC29E80A5A06}" type="datetimeFigureOut">
              <a:rPr lang="ru-RU"/>
              <a:pPr/>
              <a:t>15.10.2019</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40F90F6F-2175-4FCB-89B9-42AF4D654EEC}"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u-R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7BDEC7D1-E498-4375-B1C0-17503F8ED844}" type="datetimeFigureOut">
              <a:rPr lang="ru-RU"/>
              <a:pPr/>
              <a:t>15.10.2019</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30DBEDE0-8A62-4E98-AED3-1DC9A3CB2492}"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Date Placeholder 4"/>
          <p:cNvSpPr>
            <a:spLocks noGrp="1"/>
          </p:cNvSpPr>
          <p:nvPr>
            <p:ph type="dt" sz="half" idx="10"/>
          </p:nvPr>
        </p:nvSpPr>
        <p:spPr/>
        <p:txBody>
          <a:bodyPr/>
          <a:lstStyle>
            <a:lvl1pPr>
              <a:defRPr/>
            </a:lvl1pPr>
          </a:lstStyle>
          <a:p>
            <a:fld id="{67584AFA-7967-4227-B140-7DFBD11246AF}" type="datetimeFigureOut">
              <a:rPr lang="ru-RU"/>
              <a:pPr/>
              <a:t>15.10.2019</a:t>
            </a:fld>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7BE705D7-752E-4457-B1CF-1C515F81EAE7}"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ru-R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7" name="Date Placeholder 6"/>
          <p:cNvSpPr>
            <a:spLocks noGrp="1"/>
          </p:cNvSpPr>
          <p:nvPr>
            <p:ph type="dt" sz="half" idx="10"/>
          </p:nvPr>
        </p:nvSpPr>
        <p:spPr/>
        <p:txBody>
          <a:bodyPr/>
          <a:lstStyle>
            <a:lvl1pPr>
              <a:defRPr/>
            </a:lvl1pPr>
          </a:lstStyle>
          <a:p>
            <a:fld id="{52D77905-3666-4400-AA28-A893A239F6AF}" type="datetimeFigureOut">
              <a:rPr lang="ru-RU"/>
              <a:pPr/>
              <a:t>15.10.2019</a:t>
            </a:fld>
            <a:endParaRPr lang="ru-RU"/>
          </a:p>
        </p:txBody>
      </p:sp>
      <p:sp>
        <p:nvSpPr>
          <p:cNvPr id="8" name="Footer Placeholder 7"/>
          <p:cNvSpPr>
            <a:spLocks noGrp="1"/>
          </p:cNvSpPr>
          <p:nvPr>
            <p:ph type="ftr" sz="quarter" idx="11"/>
          </p:nvPr>
        </p:nvSpPr>
        <p:spPr/>
        <p:txBody>
          <a:bodyPr/>
          <a:lstStyle>
            <a:lvl1pPr>
              <a:defRPr/>
            </a:lvl1pPr>
          </a:lstStyle>
          <a:p>
            <a:endParaRPr lang="ru-RU"/>
          </a:p>
        </p:txBody>
      </p:sp>
      <p:sp>
        <p:nvSpPr>
          <p:cNvPr id="9" name="Slide Number Placeholder 8"/>
          <p:cNvSpPr>
            <a:spLocks noGrp="1"/>
          </p:cNvSpPr>
          <p:nvPr>
            <p:ph type="sldNum" sz="quarter" idx="12"/>
          </p:nvPr>
        </p:nvSpPr>
        <p:spPr/>
        <p:txBody>
          <a:bodyPr/>
          <a:lstStyle>
            <a:lvl1pPr>
              <a:defRPr/>
            </a:lvl1pPr>
          </a:lstStyle>
          <a:p>
            <a:fld id="{55ED7301-2D31-4374-9634-6F9B12678E1E}"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Date Placeholder 2"/>
          <p:cNvSpPr>
            <a:spLocks noGrp="1"/>
          </p:cNvSpPr>
          <p:nvPr>
            <p:ph type="dt" sz="half" idx="10"/>
          </p:nvPr>
        </p:nvSpPr>
        <p:spPr/>
        <p:txBody>
          <a:bodyPr/>
          <a:lstStyle>
            <a:lvl1pPr>
              <a:defRPr/>
            </a:lvl1pPr>
          </a:lstStyle>
          <a:p>
            <a:fld id="{58050025-6B9C-4B60-A55C-6F12530A8868}" type="datetimeFigureOut">
              <a:rPr lang="ru-RU"/>
              <a:pPr/>
              <a:t>15.10.2019</a:t>
            </a:fld>
            <a:endParaRPr lang="ru-RU"/>
          </a:p>
        </p:txBody>
      </p:sp>
      <p:sp>
        <p:nvSpPr>
          <p:cNvPr id="4" name="Footer Placeholder 3"/>
          <p:cNvSpPr>
            <a:spLocks noGrp="1"/>
          </p:cNvSpPr>
          <p:nvPr>
            <p:ph type="ftr" sz="quarter" idx="11"/>
          </p:nvPr>
        </p:nvSpPr>
        <p:spPr/>
        <p:txBody>
          <a:bodyPr/>
          <a:lstStyle>
            <a:lvl1pPr>
              <a:defRPr/>
            </a:lvl1pPr>
          </a:lstStyle>
          <a:p>
            <a:endParaRPr lang="ru-RU"/>
          </a:p>
        </p:txBody>
      </p:sp>
      <p:sp>
        <p:nvSpPr>
          <p:cNvPr id="5" name="Slide Number Placeholder 4"/>
          <p:cNvSpPr>
            <a:spLocks noGrp="1"/>
          </p:cNvSpPr>
          <p:nvPr>
            <p:ph type="sldNum" sz="quarter" idx="12"/>
          </p:nvPr>
        </p:nvSpPr>
        <p:spPr/>
        <p:txBody>
          <a:bodyPr/>
          <a:lstStyle>
            <a:lvl1pPr>
              <a:defRPr/>
            </a:lvl1pPr>
          </a:lstStyle>
          <a:p>
            <a:fld id="{B992D61E-FC43-45BB-9794-B1A6D9665875}"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AA2CC0CB-39B9-40EF-8CE8-164EF7848F50}" type="datetimeFigureOut">
              <a:rPr lang="ru-RU"/>
              <a:pPr/>
              <a:t>15.10.2019</a:t>
            </a:fld>
            <a:endParaRPr lang="ru-RU"/>
          </a:p>
        </p:txBody>
      </p:sp>
      <p:sp>
        <p:nvSpPr>
          <p:cNvPr id="3" name="Footer Placeholder 2"/>
          <p:cNvSpPr>
            <a:spLocks noGrp="1"/>
          </p:cNvSpPr>
          <p:nvPr>
            <p:ph type="ftr" sz="quarter" idx="11"/>
          </p:nvPr>
        </p:nvSpPr>
        <p:spPr/>
        <p:txBody>
          <a:bodyPr/>
          <a:lstStyle>
            <a:lvl1pPr>
              <a:defRPr/>
            </a:lvl1pPr>
          </a:lstStyle>
          <a:p>
            <a:endParaRPr lang="ru-RU"/>
          </a:p>
        </p:txBody>
      </p:sp>
      <p:sp>
        <p:nvSpPr>
          <p:cNvPr id="4" name="Slide Number Placeholder 3"/>
          <p:cNvSpPr>
            <a:spLocks noGrp="1"/>
          </p:cNvSpPr>
          <p:nvPr>
            <p:ph type="sldNum" sz="quarter" idx="12"/>
          </p:nvPr>
        </p:nvSpPr>
        <p:spPr/>
        <p:txBody>
          <a:bodyPr/>
          <a:lstStyle>
            <a:lvl1pPr>
              <a:defRPr/>
            </a:lvl1pPr>
          </a:lstStyle>
          <a:p>
            <a:fld id="{C9C0AA9E-9291-43CB-8DBB-96999C810254}"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u-R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7F7379A9-F85C-4BD8-8598-8D71DCCD3C6C}" type="datetimeFigureOut">
              <a:rPr lang="ru-RU"/>
              <a:pPr/>
              <a:t>15.10.2019</a:t>
            </a:fld>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974BB2CE-8B6D-4FF1-B625-48EBA6D712F0}"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u-R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11575645-DEE1-40E9-B581-021AF8AF5C07}" type="datetimeFigureOut">
              <a:rPr lang="ru-RU"/>
              <a:pPr/>
              <a:t>15.10.2019</a:t>
            </a:fld>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B4DF9071-B4CC-44FC-9979-97E3D7466696}"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39216"/>
                <a:invGamma/>
              </a:schemeClr>
            </a:gs>
          </a:gsLst>
          <a:lin ang="5400000" scaled="1"/>
        </a:gradFill>
        <a:effectLst/>
      </p:bgPr>
    </p:bg>
    <p:spTree>
      <p:nvGrpSpPr>
        <p:cNvPr id="1" name=""/>
        <p:cNvGrpSpPr/>
        <p:nvPr/>
      </p:nvGrpSpPr>
      <p:grpSpPr>
        <a:xfrm>
          <a:off x="0" y="0"/>
          <a:ext cx="0" cy="0"/>
          <a:chOff x="0" y="0"/>
          <a:chExt cx="0" cy="0"/>
        </a:xfrm>
      </p:grpSpPr>
      <p:grpSp>
        <p:nvGrpSpPr>
          <p:cNvPr id="46082" name="Group 2"/>
          <p:cNvGrpSpPr>
            <a:grpSpLocks/>
          </p:cNvGrpSpPr>
          <p:nvPr/>
        </p:nvGrpSpPr>
        <p:grpSpPr bwMode="auto">
          <a:xfrm>
            <a:off x="1588" y="0"/>
            <a:ext cx="9148762" cy="6851650"/>
            <a:chOff x="1" y="0"/>
            <a:chExt cx="5763" cy="4316"/>
          </a:xfrm>
        </p:grpSpPr>
        <p:sp>
          <p:nvSpPr>
            <p:cNvPr id="46083"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ru-RU"/>
            </a:p>
          </p:txBody>
        </p:sp>
        <p:sp>
          <p:nvSpPr>
            <p:cNvPr id="46084"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ru-RU"/>
            </a:p>
          </p:txBody>
        </p:sp>
        <p:sp>
          <p:nvSpPr>
            <p:cNvPr id="46085"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ru-RU"/>
            </a:p>
          </p:txBody>
        </p:sp>
        <p:grpSp>
          <p:nvGrpSpPr>
            <p:cNvPr id="46086" name="Group 6"/>
            <p:cNvGrpSpPr>
              <a:grpSpLocks/>
            </p:cNvGrpSpPr>
            <p:nvPr/>
          </p:nvGrpSpPr>
          <p:grpSpPr bwMode="auto">
            <a:xfrm>
              <a:off x="288" y="0"/>
              <a:ext cx="5098" cy="4316"/>
              <a:chOff x="288" y="0"/>
              <a:chExt cx="5098" cy="4316"/>
            </a:xfrm>
          </p:grpSpPr>
          <p:sp>
            <p:nvSpPr>
              <p:cNvPr id="46087"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6088"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6089"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6090"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6091"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6092"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6093"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6094"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6095"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6096"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6097"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6098"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sp>
            <p:nvSpPr>
              <p:cNvPr id="46099"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ru-RU"/>
              </a:p>
            </p:txBody>
          </p:sp>
        </p:grpSp>
        <p:sp>
          <p:nvSpPr>
            <p:cNvPr id="46100"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ru-RU"/>
            </a:p>
          </p:txBody>
        </p:sp>
        <p:sp>
          <p:nvSpPr>
            <p:cNvPr id="46101"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ru-RU"/>
            </a:p>
          </p:txBody>
        </p:sp>
        <p:sp>
          <p:nvSpPr>
            <p:cNvPr id="46102"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ru-RU"/>
            </a:p>
          </p:txBody>
        </p:sp>
        <p:sp>
          <p:nvSpPr>
            <p:cNvPr id="46103"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endParaRPr lang="ru-RU"/>
            </a:p>
          </p:txBody>
        </p:sp>
        <p:sp>
          <p:nvSpPr>
            <p:cNvPr id="46104"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endParaRPr lang="ru-RU"/>
            </a:p>
          </p:txBody>
        </p:sp>
        <p:sp>
          <p:nvSpPr>
            <p:cNvPr id="46105"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ru-RU"/>
            </a:p>
          </p:txBody>
        </p:sp>
        <p:sp>
          <p:nvSpPr>
            <p:cNvPr id="46106"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endParaRPr lang="ru-RU"/>
            </a:p>
          </p:txBody>
        </p:sp>
        <p:sp>
          <p:nvSpPr>
            <p:cNvPr id="46107"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endParaRPr lang="ru-RU"/>
            </a:p>
          </p:txBody>
        </p:sp>
        <p:sp>
          <p:nvSpPr>
            <p:cNvPr id="46108"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endParaRPr lang="ru-RU"/>
            </a:p>
          </p:txBody>
        </p:sp>
        <p:sp>
          <p:nvSpPr>
            <p:cNvPr id="46109"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endParaRPr lang="ru-RU"/>
            </a:p>
          </p:txBody>
        </p:sp>
        <p:sp>
          <p:nvSpPr>
            <p:cNvPr id="46110"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endParaRPr lang="ru-RU"/>
            </a:p>
          </p:txBody>
        </p:sp>
        <p:grpSp>
          <p:nvGrpSpPr>
            <p:cNvPr id="46111" name="Group 31"/>
            <p:cNvGrpSpPr>
              <a:grpSpLocks/>
            </p:cNvGrpSpPr>
            <p:nvPr/>
          </p:nvGrpSpPr>
          <p:grpSpPr bwMode="auto">
            <a:xfrm>
              <a:off x="1" y="392"/>
              <a:ext cx="5758" cy="1571"/>
              <a:chOff x="1" y="392"/>
              <a:chExt cx="5758" cy="1571"/>
            </a:xfrm>
          </p:grpSpPr>
          <p:sp>
            <p:nvSpPr>
              <p:cNvPr id="46112"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endParaRPr lang="ru-RU"/>
              </a:p>
            </p:txBody>
          </p:sp>
          <p:sp>
            <p:nvSpPr>
              <p:cNvPr id="46113"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endParaRPr lang="ru-RU"/>
              </a:p>
            </p:txBody>
          </p:sp>
          <p:sp>
            <p:nvSpPr>
              <p:cNvPr id="46114"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endParaRPr lang="ru-RU"/>
              </a:p>
            </p:txBody>
          </p:sp>
          <p:sp>
            <p:nvSpPr>
              <p:cNvPr id="46115"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endParaRPr lang="ru-RU"/>
              </a:p>
            </p:txBody>
          </p:sp>
          <p:sp>
            <p:nvSpPr>
              <p:cNvPr id="46116"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endParaRPr lang="ru-RU"/>
              </a:p>
            </p:txBody>
          </p:sp>
        </p:grpSp>
        <p:sp>
          <p:nvSpPr>
            <p:cNvPr id="46117"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endParaRPr lang="ru-RU"/>
            </a:p>
          </p:txBody>
        </p:sp>
        <p:sp>
          <p:nvSpPr>
            <p:cNvPr id="46118"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endParaRPr lang="ru-RU"/>
            </a:p>
          </p:txBody>
        </p:sp>
      </p:grpSp>
      <p:sp>
        <p:nvSpPr>
          <p:cNvPr id="46119"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46120"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latin typeface="+mn-lt"/>
              </a:defRPr>
            </a:lvl1pPr>
          </a:lstStyle>
          <a:p>
            <a:fld id="{252067C3-6F7B-4C27-AEBB-4FC2167F44C6}" type="datetimeFigureOut">
              <a:rPr lang="ru-RU"/>
              <a:pPr/>
              <a:t>15.10.2019</a:t>
            </a:fld>
            <a:endParaRPr lang="ru-RU"/>
          </a:p>
        </p:txBody>
      </p:sp>
      <p:sp>
        <p:nvSpPr>
          <p:cNvPr id="46121"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latin typeface="+mn-lt"/>
              </a:defRPr>
            </a:lvl1pPr>
          </a:lstStyle>
          <a:p>
            <a:endParaRPr lang="ru-RU"/>
          </a:p>
        </p:txBody>
      </p:sp>
      <p:sp>
        <p:nvSpPr>
          <p:cNvPr id="46122"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latin typeface="+mn-lt"/>
              </a:defRPr>
            </a:lvl1pPr>
          </a:lstStyle>
          <a:p>
            <a:fld id="{0227553D-6A18-4418-B00D-D9703F401576}" type="slidenum">
              <a:rPr lang="ru-RU"/>
              <a:pPr/>
              <a:t>‹#›</a:t>
            </a:fld>
            <a:endParaRPr lang="ru-RU"/>
          </a:p>
        </p:txBody>
      </p:sp>
      <p:sp>
        <p:nvSpPr>
          <p:cNvPr id="46123"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534" name="Title Placeholder 1"/>
          <p:cNvSpPr>
            <a:spLocks noGrp="1"/>
          </p:cNvSpPr>
          <p:nvPr>
            <p:ph type="title"/>
          </p:nvPr>
        </p:nvSpPr>
        <p:spPr bwMode="auto">
          <a:xfrm>
            <a:off x="688975" y="569913"/>
            <a:ext cx="7756525" cy="10541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22535" name="Text Placeholder 2"/>
          <p:cNvSpPr>
            <a:spLocks noGrp="1"/>
          </p:cNvSpPr>
          <p:nvPr>
            <p:ph type="body" idx="1"/>
          </p:nvPr>
        </p:nvSpPr>
        <p:spPr bwMode="auto">
          <a:xfrm>
            <a:off x="698500" y="2247900"/>
            <a:ext cx="7747000" cy="38782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2" name="Date Placeholder 3"/>
          <p:cNvSpPr>
            <a:spLocks noGrp="1"/>
          </p:cNvSpPr>
          <p:nvPr>
            <p:ph type="dt" sz="half" idx="2"/>
          </p:nvPr>
        </p:nvSpPr>
        <p:spPr>
          <a:xfrm>
            <a:off x="360363" y="6161088"/>
            <a:ext cx="2133600" cy="365125"/>
          </a:xfrm>
          <a:prstGeom prst="rect">
            <a:avLst/>
          </a:prstGeom>
        </p:spPr>
        <p:txBody>
          <a:bodyPr vert="horz" lIns="91440" tIns="45720" rIns="91440" bIns="45720" rtlCol="0" anchor="ctr"/>
          <a:lstStyle>
            <a:lvl1pPr fontAlgn="auto">
              <a:spcBef>
                <a:spcPts val="0"/>
              </a:spcBef>
              <a:spcAft>
                <a:spcPts val="0"/>
              </a:spcAft>
              <a:defRPr sz="1200">
                <a:solidFill>
                  <a:schemeClr val="tx2"/>
                </a:solidFill>
                <a:latin typeface="+mn-lt"/>
                <a:cs typeface="+mn-cs"/>
              </a:defRPr>
            </a:lvl1pPr>
          </a:lstStyle>
          <a:p>
            <a:pPr>
              <a:defRPr/>
            </a:pPr>
            <a:fld id="{25055183-71C4-4A70-B5D0-2634EC9289F1}" type="datetimeFigureOut">
              <a:rPr lang="ru-RU"/>
              <a:pPr>
                <a:defRPr/>
              </a:pPr>
              <a:t>15.10.2019</a:t>
            </a:fld>
            <a:endParaRPr lang="ru-RU"/>
          </a:p>
        </p:txBody>
      </p:sp>
      <p:sp>
        <p:nvSpPr>
          <p:cNvPr id="13" name="Footer Placeholder 4"/>
          <p:cNvSpPr>
            <a:spLocks noGrp="1"/>
          </p:cNvSpPr>
          <p:nvPr>
            <p:ph type="ftr" sz="quarter" idx="3"/>
          </p:nvPr>
        </p:nvSpPr>
        <p:spPr>
          <a:xfrm>
            <a:off x="3124200" y="6161088"/>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2"/>
                </a:solidFill>
                <a:latin typeface="+mn-lt"/>
                <a:cs typeface="+mn-cs"/>
              </a:defRPr>
            </a:lvl1pPr>
          </a:lstStyle>
          <a:p>
            <a:pPr>
              <a:defRPr/>
            </a:pPr>
            <a:endParaRPr lang="ru-RU"/>
          </a:p>
        </p:txBody>
      </p:sp>
      <p:sp>
        <p:nvSpPr>
          <p:cNvPr id="14" name="Slide Number Placeholder 5"/>
          <p:cNvSpPr>
            <a:spLocks noGrp="1"/>
          </p:cNvSpPr>
          <p:nvPr>
            <p:ph type="sldNum" sz="quarter" idx="4"/>
          </p:nvPr>
        </p:nvSpPr>
        <p:spPr>
          <a:xfrm>
            <a:off x="6638925" y="6161088"/>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2"/>
                </a:solidFill>
                <a:latin typeface="+mn-lt"/>
                <a:cs typeface="+mn-cs"/>
              </a:defRPr>
            </a:lvl1pPr>
          </a:lstStyle>
          <a:p>
            <a:pPr>
              <a:defRPr/>
            </a:pPr>
            <a:fld id="{F85BFC74-806D-4243-984A-6F72EE50364D}"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Lst>
  <p:txStyles>
    <p:titleStyle>
      <a:lvl1pPr algn="ctr" rtl="0" fontAlgn="base">
        <a:spcBef>
          <a:spcPct val="0"/>
        </a:spcBef>
        <a:spcAft>
          <a:spcPct val="0"/>
        </a:spcAft>
        <a:defRPr sz="5400" kern="1200">
          <a:solidFill>
            <a:schemeClr val="tx2"/>
          </a:solidFill>
          <a:latin typeface="+mj-lt"/>
          <a:ea typeface="+mj-ea"/>
          <a:cs typeface="+mj-cs"/>
        </a:defRPr>
      </a:lvl1pPr>
      <a:lvl2pPr algn="ctr" rtl="0" fontAlgn="base">
        <a:spcBef>
          <a:spcPct val="0"/>
        </a:spcBef>
        <a:spcAft>
          <a:spcPct val="0"/>
        </a:spcAft>
        <a:defRPr sz="5400">
          <a:solidFill>
            <a:schemeClr val="tx2"/>
          </a:solidFill>
          <a:latin typeface="Times New Roman" pitchFamily="18" charset="0"/>
        </a:defRPr>
      </a:lvl2pPr>
      <a:lvl3pPr algn="ctr" rtl="0" fontAlgn="base">
        <a:spcBef>
          <a:spcPct val="0"/>
        </a:spcBef>
        <a:spcAft>
          <a:spcPct val="0"/>
        </a:spcAft>
        <a:defRPr sz="5400">
          <a:solidFill>
            <a:schemeClr val="tx2"/>
          </a:solidFill>
          <a:latin typeface="Times New Roman" pitchFamily="18" charset="0"/>
        </a:defRPr>
      </a:lvl3pPr>
      <a:lvl4pPr algn="ctr" rtl="0" fontAlgn="base">
        <a:spcBef>
          <a:spcPct val="0"/>
        </a:spcBef>
        <a:spcAft>
          <a:spcPct val="0"/>
        </a:spcAft>
        <a:defRPr sz="5400">
          <a:solidFill>
            <a:schemeClr val="tx2"/>
          </a:solidFill>
          <a:latin typeface="Times New Roman" pitchFamily="18" charset="0"/>
        </a:defRPr>
      </a:lvl4pPr>
      <a:lvl5pPr algn="ctr" rtl="0" fontAlgn="base">
        <a:spcBef>
          <a:spcPct val="0"/>
        </a:spcBef>
        <a:spcAft>
          <a:spcPct val="0"/>
        </a:spcAft>
        <a:defRPr sz="5400">
          <a:solidFill>
            <a:schemeClr val="tx2"/>
          </a:solidFill>
          <a:latin typeface="Times New Roman"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125" indent="-365125" algn="l" rtl="0" fontAlgn="base">
        <a:spcBef>
          <a:spcPct val="20000"/>
        </a:spcBef>
        <a:spcAft>
          <a:spcPct val="0"/>
        </a:spcAft>
        <a:buClr>
          <a:schemeClr val="accent1"/>
        </a:buClr>
        <a:buFont typeface="Wingdings" pitchFamily="2" charset="2"/>
        <a:buChar char=""/>
        <a:defRPr sz="2400" kern="1200">
          <a:solidFill>
            <a:srgbClr val="262626"/>
          </a:solidFill>
          <a:latin typeface="+mn-lt"/>
          <a:ea typeface="+mn-ea"/>
          <a:cs typeface="+mn-cs"/>
        </a:defRPr>
      </a:lvl1pPr>
      <a:lvl2pPr marL="776288" indent="-365125" algn="l" rtl="0" fontAlgn="base">
        <a:spcBef>
          <a:spcPct val="20000"/>
        </a:spcBef>
        <a:spcAft>
          <a:spcPct val="0"/>
        </a:spcAft>
        <a:buClr>
          <a:schemeClr val="accent1"/>
        </a:buClr>
        <a:buFont typeface="Wingdings" pitchFamily="2" charset="2"/>
        <a:buChar char=""/>
        <a:defRPr sz="2200" kern="1200">
          <a:solidFill>
            <a:srgbClr val="262626"/>
          </a:solidFill>
          <a:latin typeface="+mn-lt"/>
          <a:ea typeface="+mn-ea"/>
          <a:cs typeface="+mn-cs"/>
        </a:defRPr>
      </a:lvl2pPr>
      <a:lvl3pPr marL="1143000" indent="-365125" algn="l" rtl="0" fontAlgn="base">
        <a:spcBef>
          <a:spcPct val="20000"/>
        </a:spcBef>
        <a:spcAft>
          <a:spcPct val="0"/>
        </a:spcAft>
        <a:buClr>
          <a:schemeClr val="accent1"/>
        </a:buClr>
        <a:buFont typeface="Wingdings" pitchFamily="2" charset="2"/>
        <a:buChar char=""/>
        <a:defRPr sz="2000" kern="1200">
          <a:solidFill>
            <a:srgbClr val="262626"/>
          </a:solidFill>
          <a:latin typeface="+mn-lt"/>
          <a:ea typeface="+mn-ea"/>
          <a:cs typeface="+mn-cs"/>
        </a:defRPr>
      </a:lvl3pPr>
      <a:lvl4pPr marL="1508125" indent="-319088" algn="l" rtl="0" fontAlgn="base">
        <a:spcBef>
          <a:spcPct val="20000"/>
        </a:spcBef>
        <a:spcAft>
          <a:spcPct val="0"/>
        </a:spcAft>
        <a:buClr>
          <a:schemeClr val="accent1"/>
        </a:buClr>
        <a:buFont typeface="Wingdings" pitchFamily="2" charset="2"/>
        <a:buChar char=""/>
        <a:defRPr kern="1200">
          <a:solidFill>
            <a:srgbClr val="262626"/>
          </a:solidFill>
          <a:latin typeface="+mn-lt"/>
          <a:ea typeface="+mn-ea"/>
          <a:cs typeface="+mn-cs"/>
        </a:defRPr>
      </a:lvl4pPr>
      <a:lvl5pPr marL="1828800" indent="-319088" algn="l" rtl="0" fontAlgn="base">
        <a:spcBef>
          <a:spcPct val="20000"/>
        </a:spcBef>
        <a:spcAft>
          <a:spcPct val="0"/>
        </a:spcAft>
        <a:buClr>
          <a:schemeClr val="accent1"/>
        </a:buClr>
        <a:buFont typeface="Wingdings" pitchFamily="2" charset="2"/>
        <a:buChar char=""/>
        <a:defRPr sz="1600" kern="1200">
          <a:solidFill>
            <a:srgbClr val="262626"/>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en.wikipedia.org/wiki/Celts" TargetMode="External"/><Relationship Id="rId2" Type="http://schemas.openxmlformats.org/officeDocument/2006/relationships/hyperlink" Target="https://en.wikipedia.org/wiki/Low_Countries"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4294967295"/>
          </p:nvPr>
        </p:nvSpPr>
        <p:spPr>
          <a:xfrm>
            <a:off x="1042988" y="549275"/>
            <a:ext cx="7666037" cy="5907088"/>
          </a:xfrm>
        </p:spPr>
        <p:txBody>
          <a:bodyPr>
            <a:normAutofit/>
          </a:bodyPr>
          <a:lstStyle/>
          <a:p>
            <a:pPr marL="0" indent="0" algn="ctr">
              <a:buFont typeface="Wingdings" pitchFamily="2" charset="2"/>
              <a:buNone/>
            </a:pPr>
            <a:endParaRPr lang="en-US" sz="2400">
              <a:latin typeface="Book Antiqua" pitchFamily="18" charset="0"/>
            </a:endParaRPr>
          </a:p>
          <a:p>
            <a:pPr marL="0" indent="0" algn="ctr">
              <a:buFont typeface="Wingdings" pitchFamily="2" charset="2"/>
              <a:buNone/>
            </a:pPr>
            <a:endParaRPr lang="en-US" sz="2400">
              <a:latin typeface="Book Antiqua" pitchFamily="18" charset="0"/>
            </a:endParaRPr>
          </a:p>
          <a:p>
            <a:pPr marL="0" indent="0" algn="ctr">
              <a:buFont typeface="Wingdings" pitchFamily="2" charset="2"/>
              <a:buNone/>
            </a:pPr>
            <a:endParaRPr lang="en-US" sz="2400">
              <a:latin typeface="Book Antiqua" pitchFamily="18" charset="0"/>
            </a:endParaRPr>
          </a:p>
          <a:p>
            <a:pPr marL="0" indent="0" algn="ctr">
              <a:buFont typeface="Wingdings" pitchFamily="2" charset="2"/>
              <a:buNone/>
            </a:pPr>
            <a:endParaRPr lang="en-US" sz="2400">
              <a:latin typeface="Book Antiqua" pitchFamily="18" charset="0"/>
            </a:endParaRPr>
          </a:p>
          <a:p>
            <a:pPr marL="0" indent="0" algn="ctr">
              <a:buFont typeface="Wingdings" pitchFamily="2" charset="2"/>
              <a:buNone/>
            </a:pPr>
            <a:endParaRPr lang="en-US" sz="2400">
              <a:latin typeface="Book Antiqua" pitchFamily="18" charset="0"/>
            </a:endParaRPr>
          </a:p>
          <a:p>
            <a:pPr marL="0" indent="0" algn="ctr">
              <a:buFont typeface="Wingdings" pitchFamily="2" charset="2"/>
              <a:buNone/>
            </a:pPr>
            <a:r>
              <a:rPr lang="ru-RU" sz="8000">
                <a:latin typeface="Blackadder ITC" pitchFamily="82" charset="0"/>
              </a:rPr>
              <a:t>«</a:t>
            </a:r>
            <a:r>
              <a:rPr lang="en-US" sz="8000">
                <a:latin typeface="Blackadder ITC" pitchFamily="82" charset="0"/>
              </a:rPr>
              <a:t>The Celtic Culture</a:t>
            </a:r>
            <a:r>
              <a:rPr lang="ru-RU" sz="8000">
                <a:latin typeface="Blackadder ITC" pitchFamily="82" charset="0"/>
              </a:rPr>
              <a:t>»</a:t>
            </a:r>
            <a:endParaRPr lang="en-US" sz="8000">
              <a:latin typeface="Blackadder ITC" pitchFamily="82" charset="0"/>
            </a:endParaRPr>
          </a:p>
          <a:p>
            <a:pPr marL="0" indent="0" algn="ctr">
              <a:buFont typeface="Wingdings" pitchFamily="2" charset="2"/>
              <a:buNone/>
            </a:pPr>
            <a:endParaRPr lang="en-US" sz="4800">
              <a:latin typeface="Blackadder ITC" pitchFamily="82" charset="0"/>
            </a:endParaRPr>
          </a:p>
          <a:p>
            <a:pPr marL="0" indent="0" algn="r">
              <a:buFont typeface="Wingdings" pitchFamily="2" charset="2"/>
              <a:buNone/>
            </a:pPr>
            <a:r>
              <a:rPr lang="en-US" sz="2400">
                <a:latin typeface="Book Antiqua" pitchFamily="18" charset="0"/>
              </a:rPr>
              <a:t>The work done</a:t>
            </a:r>
            <a:r>
              <a:rPr lang="ru-RU" sz="2400"/>
              <a:t>:</a:t>
            </a:r>
            <a:r>
              <a:rPr lang="en-US" sz="2400">
                <a:latin typeface="Book Antiqua" pitchFamily="18" charset="0"/>
              </a:rPr>
              <a:t/>
            </a:r>
            <a:br>
              <a:rPr lang="en-US" sz="2400">
                <a:latin typeface="Book Antiqua" pitchFamily="18" charset="0"/>
              </a:rPr>
            </a:br>
            <a:r>
              <a:rPr lang="en-US" sz="2400">
                <a:latin typeface="Book Antiqua" pitchFamily="18" charset="0"/>
              </a:rPr>
              <a:t>Shiverskhih Amaliya</a:t>
            </a:r>
            <a:endParaRPr lang="ru-RU" sz="240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Рисунок 5"/>
          <p:cNvPicPr>
            <a:picLocks noChangeAspect="1"/>
          </p:cNvPicPr>
          <p:nvPr/>
        </p:nvPicPr>
        <p:blipFill>
          <a:blip r:embed="rId2"/>
          <a:srcRect/>
          <a:stretch>
            <a:fillRect/>
          </a:stretch>
        </p:blipFill>
        <p:spPr bwMode="auto">
          <a:xfrm>
            <a:off x="179388" y="12700"/>
            <a:ext cx="4962525" cy="4778375"/>
          </a:xfrm>
          <a:prstGeom prst="rect">
            <a:avLst/>
          </a:prstGeom>
          <a:noFill/>
          <a:ln w="9525">
            <a:noFill/>
            <a:miter lim="800000"/>
            <a:headEnd/>
            <a:tailEnd/>
          </a:ln>
        </p:spPr>
      </p:pic>
      <p:pic>
        <p:nvPicPr>
          <p:cNvPr id="14338" name="Рисунок 6"/>
          <p:cNvPicPr>
            <a:picLocks noChangeAspect="1"/>
          </p:cNvPicPr>
          <p:nvPr/>
        </p:nvPicPr>
        <p:blipFill>
          <a:blip r:embed="rId3"/>
          <a:srcRect/>
          <a:stretch>
            <a:fillRect/>
          </a:stretch>
        </p:blipFill>
        <p:spPr bwMode="auto">
          <a:xfrm>
            <a:off x="4140200" y="1884363"/>
            <a:ext cx="4856163" cy="478472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Рисунок 6"/>
          <p:cNvPicPr>
            <a:picLocks noChangeAspect="1"/>
          </p:cNvPicPr>
          <p:nvPr/>
        </p:nvPicPr>
        <p:blipFill>
          <a:blip r:embed="rId2"/>
          <a:srcRect/>
          <a:stretch>
            <a:fillRect/>
          </a:stretch>
        </p:blipFill>
        <p:spPr bwMode="auto">
          <a:xfrm>
            <a:off x="0" y="17463"/>
            <a:ext cx="6659563" cy="3859212"/>
          </a:xfrm>
          <a:prstGeom prst="rect">
            <a:avLst/>
          </a:prstGeom>
          <a:noFill/>
          <a:ln w="9525">
            <a:noFill/>
            <a:miter lim="800000"/>
            <a:headEnd/>
            <a:tailEnd/>
          </a:ln>
        </p:spPr>
      </p:pic>
      <p:pic>
        <p:nvPicPr>
          <p:cNvPr id="15362" name="Рисунок 5"/>
          <p:cNvPicPr>
            <a:picLocks noChangeAspect="1"/>
          </p:cNvPicPr>
          <p:nvPr/>
        </p:nvPicPr>
        <p:blipFill>
          <a:blip r:embed="rId3"/>
          <a:srcRect/>
          <a:stretch>
            <a:fillRect/>
          </a:stretch>
        </p:blipFill>
        <p:spPr bwMode="auto">
          <a:xfrm>
            <a:off x="2627313" y="2916238"/>
            <a:ext cx="6516687" cy="3941762"/>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idx="4294967295"/>
          </p:nvPr>
        </p:nvSpPr>
        <p:spPr/>
        <p:txBody>
          <a:bodyPr/>
          <a:lstStyle/>
          <a:p>
            <a:r>
              <a:rPr lang="ru-RU" sz="8000" smtClean="0">
                <a:latin typeface="Blackadder ITC" pitchFamily="82" charset="0"/>
              </a:rPr>
              <a:t>Celts</a:t>
            </a:r>
            <a:r>
              <a:rPr lang="ru-RU" sz="4800" smtClean="0">
                <a:latin typeface="Times New Roman" pitchFamily="18" charset="0"/>
              </a:rPr>
              <a:t/>
            </a:r>
            <a:br>
              <a:rPr lang="ru-RU" sz="4800" smtClean="0">
                <a:latin typeface="Times New Roman" pitchFamily="18" charset="0"/>
              </a:rPr>
            </a:br>
            <a:endParaRPr lang="ru-RU" sz="4800" smtClean="0">
              <a:latin typeface="Times New Roman" pitchFamily="18" charset="0"/>
            </a:endParaRPr>
          </a:p>
        </p:txBody>
      </p:sp>
      <p:sp>
        <p:nvSpPr>
          <p:cNvPr id="49155" name="Rectangle 3"/>
          <p:cNvSpPr>
            <a:spLocks noGrp="1"/>
          </p:cNvSpPr>
          <p:nvPr>
            <p:ph type="body" idx="4294967295"/>
          </p:nvPr>
        </p:nvSpPr>
        <p:spPr>
          <a:xfrm>
            <a:off x="698500" y="2247900"/>
            <a:ext cx="8121650" cy="4276725"/>
          </a:xfrm>
        </p:spPr>
        <p:txBody>
          <a:bodyPr/>
          <a:lstStyle/>
          <a:p>
            <a:pPr>
              <a:lnSpc>
                <a:spcPct val="90000"/>
              </a:lnSpc>
            </a:pPr>
            <a:r>
              <a:rPr lang="en-US" sz="2800" b="1" smtClean="0">
                <a:latin typeface="Blackadder ITC" pitchFamily="82" charset="0"/>
              </a:rPr>
              <a:t>This article is about the ancient and medieval peoples of Europe.</a:t>
            </a:r>
            <a:r>
              <a:rPr lang="en-US" sz="2000" smtClean="0">
                <a:latin typeface="Times New Roman" pitchFamily="18" charset="0"/>
              </a:rPr>
              <a:t> </a:t>
            </a:r>
            <a:endParaRPr lang="ru-RU" sz="2000" smtClean="0">
              <a:latin typeface="Times New Roman" pitchFamily="18" charset="0"/>
            </a:endParaRPr>
          </a:p>
          <a:p>
            <a:pPr>
              <a:lnSpc>
                <a:spcPct val="90000"/>
              </a:lnSpc>
            </a:pPr>
            <a:r>
              <a:rPr lang="en-US" sz="2000" smtClean="0">
                <a:latin typeface="Times New Roman" pitchFamily="18" charset="0"/>
              </a:rPr>
              <a:t>According to one theory, the common root of the Celtic languages, the Proto-Celtic language, arose in the Late Bronze Age Urnfield culture of Central Europe, which flourished from around 1200 BC. ... Celtic literary tradition begins with Old Irish texts around the 8th century AD. </a:t>
            </a:r>
            <a:endParaRPr lang="ru-RU" sz="2000" smtClean="0">
              <a:latin typeface="Times New Roman" pitchFamily="18" charset="0"/>
            </a:endParaRPr>
          </a:p>
          <a:p>
            <a:pPr>
              <a:lnSpc>
                <a:spcPct val="90000"/>
              </a:lnSpc>
            </a:pPr>
            <a:r>
              <a:rPr lang="ru-RU" sz="2000" smtClean="0">
                <a:latin typeface="Times New Roman" pitchFamily="18" charset="0"/>
                <a:hlinkClick r:id="rId2"/>
              </a:rPr>
              <a:t>The term </a:t>
            </a:r>
            <a:r>
              <a:rPr lang="ru-RU" sz="2000" b="1" smtClean="0">
                <a:latin typeface="Times New Roman" pitchFamily="18" charset="0"/>
                <a:hlinkClick r:id="rId2"/>
              </a:rPr>
              <a:t>Low Countries</a:t>
            </a:r>
            <a:r>
              <a:rPr lang="ru-RU" sz="2000" smtClean="0">
                <a:latin typeface="Times New Roman" pitchFamily="18" charset="0"/>
                <a:hlinkClick r:id="rId2"/>
              </a:rPr>
              <a:t>, also known as the </a:t>
            </a:r>
            <a:r>
              <a:rPr lang="ru-RU" sz="2000" b="1" smtClean="0">
                <a:latin typeface="Times New Roman" pitchFamily="18" charset="0"/>
                <a:hlinkClick r:id="rId2"/>
              </a:rPr>
              <a:t>Low Lands</a:t>
            </a:r>
            <a:r>
              <a:rPr lang="ru-RU" sz="2000" smtClean="0">
                <a:latin typeface="Times New Roman" pitchFamily="18" charset="0"/>
                <a:hlinkClick r:id="rId2"/>
              </a:rPr>
              <a:t>, is a coastal lowland region in northwestern Europe forming the lower basin of the Rhine–Meuse–Scheldt delta and consisting of Belgium, the Netherlands, and Luxembourg. Geographically and historically, the area includes also the French Flanders and the German regions of East Frisia and Cleves. During the Middle Ages, the Low Countries were divided in numerous semi-independent principalities.</a:t>
            </a:r>
            <a:r>
              <a:rPr lang="ru-RU" sz="2000" smtClean="0">
                <a:latin typeface="Times New Roman" pitchFamily="18" charset="0"/>
              </a:rPr>
              <a:t> </a:t>
            </a:r>
          </a:p>
          <a:p>
            <a:pPr algn="r">
              <a:lnSpc>
                <a:spcPct val="90000"/>
              </a:lnSpc>
            </a:pPr>
            <a:r>
              <a:rPr lang="ru-RU" sz="2000" smtClean="0">
                <a:latin typeface="Times New Roman" pitchFamily="18" charset="0"/>
                <a:hlinkClick r:id="rId3"/>
              </a:rPr>
              <a:t>https://en.wikipedia.org/wiki/Celts</a:t>
            </a:r>
            <a:r>
              <a:rPr lang="ru-RU" sz="2000" smtClean="0">
                <a:latin typeface="Times New Roman" pitchFamily="18" charset="0"/>
              </a:rPr>
              <a:t> </a:t>
            </a:r>
          </a:p>
          <a:p>
            <a:pPr>
              <a:lnSpc>
                <a:spcPct val="90000"/>
              </a:lnSpc>
            </a:pPr>
            <a:endParaRPr lang="ru-RU" sz="2000" smtClean="0">
              <a:latin typeface="Times New Roman" pitchFamily="18" charset="0"/>
            </a:endParaRPr>
          </a:p>
        </p:txBody>
      </p:sp>
    </p:spTree>
  </p:cSld>
  <p:clrMapOvr>
    <a:masterClrMapping/>
  </p:clrMapOvr>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
        <a:ea typeface=""/>
        <a:cs typeface=""/>
      </a:majorFont>
      <a:minorFont>
        <a:latin typeface=""/>
        <a:ea typeface=""/>
        <a:cs typeface=""/>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51</TotalTime>
  <Words>132</Words>
  <Application>Microsoft Office PowerPoint</Application>
  <PresentationFormat>On-screen Show (4:3)</PresentationFormat>
  <Paragraphs>13</Paragraphs>
  <Slides>4</Slides>
  <Notes>0</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5</vt:i4>
      </vt:variant>
      <vt:variant>
        <vt:lpstr>Заголовки слайдов</vt:lpstr>
      </vt:variant>
      <vt:variant>
        <vt:i4>4</vt:i4>
      </vt:variant>
    </vt:vector>
  </HeadingPairs>
  <TitlesOfParts>
    <vt:vector size="16" baseType="lpstr">
      <vt:lpstr>Times New Roman</vt:lpstr>
      <vt:lpstr>Arial</vt:lpstr>
      <vt:lpstr>Wingdings</vt:lpstr>
      <vt:lpstr>Calibri</vt:lpstr>
      <vt:lpstr>Verdana</vt:lpstr>
      <vt:lpstr>Book Antiqua</vt:lpstr>
      <vt:lpstr>Blackadder ITC</vt:lpstr>
      <vt:lpstr>Твердый переплет</vt:lpstr>
      <vt:lpstr>Твердый переплет</vt:lpstr>
      <vt:lpstr>Твердый переплет</vt:lpstr>
      <vt:lpstr>Твердый переплет</vt:lpstr>
      <vt:lpstr>Глобус</vt:lpstr>
      <vt:lpstr>Слайд 1</vt:lpstr>
      <vt:lpstr>Слайд 2</vt:lpstr>
      <vt:lpstr>Слайд 3</vt:lpstr>
      <vt:lpstr>Celts </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legacy of Celtic culture</dc:title>
  <dc:creator>Федорчук Анна</dc:creator>
  <cp:lastModifiedBy>teacher</cp:lastModifiedBy>
  <cp:revision>4</cp:revision>
  <dcterms:created xsi:type="dcterms:W3CDTF">2015-12-13T18:26:37Z</dcterms:created>
  <dcterms:modified xsi:type="dcterms:W3CDTF">2019-10-15T12:01:32Z</dcterms:modified>
</cp:coreProperties>
</file>