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261" r:id="rId3"/>
    <p:sldId id="267" r:id="rId4"/>
    <p:sldId id="266" r:id="rId5"/>
    <p:sldId id="268" r:id="rId6"/>
    <p:sldId id="265" r:id="rId7"/>
    <p:sldId id="264" r:id="rId8"/>
    <p:sldId id="263" r:id="rId9"/>
    <p:sldId id="260" r:id="rId10"/>
    <p:sldId id="262" r:id="rId11"/>
    <p:sldId id="259" r:id="rId12"/>
    <p:sldId id="258" r:id="rId13"/>
    <p:sldId id="257" r:id="rId14"/>
    <p:sldId id="272" r:id="rId15"/>
    <p:sldId id="273" r:id="rId16"/>
    <p:sldId id="271" r:id="rId17"/>
    <p:sldId id="275" r:id="rId18"/>
    <p:sldId id="276" r:id="rId19"/>
    <p:sldId id="270" r:id="rId20"/>
    <p:sldId id="274" r:id="rId21"/>
    <p:sldId id="283" r:id="rId22"/>
    <p:sldId id="269" r:id="rId23"/>
    <p:sldId id="282" r:id="rId24"/>
    <p:sldId id="281" r:id="rId25"/>
    <p:sldId id="280" r:id="rId26"/>
    <p:sldId id="279" r:id="rId27"/>
    <p:sldId id="278" r:id="rId28"/>
    <p:sldId id="277" r:id="rId29"/>
    <p:sldId id="291" r:id="rId30"/>
    <p:sldId id="290" r:id="rId31"/>
    <p:sldId id="289" r:id="rId32"/>
    <p:sldId id="288" r:id="rId33"/>
    <p:sldId id="287" r:id="rId34"/>
    <p:sldId id="286" r:id="rId35"/>
    <p:sldId id="285" r:id="rId36"/>
    <p:sldId id="284" r:id="rId37"/>
    <p:sldId id="297" r:id="rId38"/>
    <p:sldId id="296" r:id="rId39"/>
    <p:sldId id="295" r:id="rId40"/>
    <p:sldId id="294" r:id="rId41"/>
    <p:sldId id="293" r:id="rId42"/>
    <p:sldId id="292" r:id="rId43"/>
    <p:sldId id="298" r:id="rId44"/>
    <p:sldId id="318" r:id="rId45"/>
    <p:sldId id="317" r:id="rId46"/>
    <p:sldId id="316" r:id="rId47"/>
    <p:sldId id="315" r:id="rId48"/>
    <p:sldId id="314" r:id="rId49"/>
    <p:sldId id="313" r:id="rId50"/>
    <p:sldId id="312" r:id="rId51"/>
    <p:sldId id="311" r:id="rId52"/>
    <p:sldId id="310" r:id="rId53"/>
    <p:sldId id="309" r:id="rId54"/>
    <p:sldId id="308" r:id="rId55"/>
    <p:sldId id="307" r:id="rId56"/>
    <p:sldId id="305" r:id="rId57"/>
    <p:sldId id="304" r:id="rId58"/>
    <p:sldId id="303" r:id="rId59"/>
    <p:sldId id="302" r:id="rId60"/>
    <p:sldId id="301" r:id="rId61"/>
    <p:sldId id="300" r:id="rId62"/>
    <p:sldId id="299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4" autoAdjust="0"/>
  </p:normalViewPr>
  <p:slideViewPr>
    <p:cSldViewPr>
      <p:cViewPr>
        <p:scale>
          <a:sx n="77" d="100"/>
          <a:sy n="77" d="100"/>
        </p:scale>
        <p:origin x="-118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D1333-2B7E-492D-A505-17500F8B7F2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05D5D-61E0-47CD-A7C2-7ED6F9F0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2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15A3D-BE4B-4965-9466-4398000031F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B0F9E-406F-4E94-92EE-97059D915B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7" y="1071546"/>
            <a:ext cx="571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Литературная викторина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857760"/>
            <a:ext cx="9052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подготовлена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воспитателем ГПД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ГБОУ СОШ №280 им. М.Ю.Лермонтова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Кваша И.В.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7174" name="Picture 6" descr="http://langs.pro/Userfiles/avatars/277.jpg?201307131737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928670"/>
            <a:ext cx="4286281" cy="52149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928802"/>
            <a:ext cx="56743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Варенье и печенье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5" y="2428868"/>
            <a:ext cx="73581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Где бабка взяла муку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Колобок?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7622" cy="7000900"/>
          </a:xfrm>
          <a:prstGeom prst="rect">
            <a:avLst/>
          </a:prstGeom>
          <a:noFill/>
        </p:spPr>
      </p:pic>
      <p:pic>
        <p:nvPicPr>
          <p:cNvPr id="21508" name="Picture 4" descr="http://almary.ru/i/full12995001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85992"/>
            <a:ext cx="5572164" cy="4286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785794"/>
            <a:ext cx="60531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По амбарам помела,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по сусекам поскребла.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214422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чего Фея сделала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Золушке карету?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857364"/>
            <a:ext cx="25442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тыквы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://puzzleit.org/image/2e9e0c9108b5e31179e353287d95c65d/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214422"/>
            <a:ext cx="4898601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2357430"/>
            <a:ext cx="67944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звали пуделя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сказке «Золотой ключик»?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31746" name="Picture 2" descr="http://i99.ltalk.ru/s43.radikal.ru/i100/0912/01/418290b729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2857500" cy="25622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84" y="3214686"/>
            <a:ext cx="2207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Артемон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071678"/>
            <a:ext cx="52767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Как звали сына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царя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Салтана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26626" name="Picture 2" descr="http://sschool8.narod.ru/New2/iv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285860"/>
            <a:ext cx="4132964" cy="50006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1500174"/>
            <a:ext cx="187551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Гвидон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214554"/>
            <a:ext cx="53521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Кем был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Дуремар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142984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Вопросы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на 5 баллов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714620"/>
            <a:ext cx="6967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Аптекарем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cs1897.vk.me/u35967876/a_344542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5381040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643051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10 баллов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2214554"/>
            <a:ext cx="59758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улетел С Незнайкой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на Луну?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647622" cy="7000900"/>
          </a:xfrm>
          <a:prstGeom prst="rect">
            <a:avLst/>
          </a:prstGeom>
          <a:noFill/>
        </p:spPr>
      </p:pic>
      <p:pic>
        <p:nvPicPr>
          <p:cNvPr id="35844" name="Picture 4" descr="http://www.planetaskazok.ru/images/stories/nosov/neznaika_valk/neznaika_na_lune/img_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6319" y="1714488"/>
            <a:ext cx="6017681" cy="40719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1428736"/>
            <a:ext cx="30137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Пончик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143116"/>
            <a:ext cx="77031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Сколько стоил билет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в театр Карабаса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Барабаса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21624" y="3000372"/>
            <a:ext cx="2122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 сольдо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s02.yapfiles.ru/s02/files_pic/8/4/0/240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6286543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1571612"/>
            <a:ext cx="48356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подарил полено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папе Карло?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714620"/>
            <a:ext cx="2417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Джузеппе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www.kino-teatr.ru/acter/album/1906/sm_2920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39" y="1428736"/>
            <a:ext cx="5405475" cy="405410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2143116"/>
            <a:ext cx="65050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Кем была Фрекен Бок?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5000636"/>
            <a:ext cx="6072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Домоправительницей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www.vadimdorofeev.com/graphics/images/freken_t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28599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Как звали трёх поросят </a:t>
            </a:r>
          </a:p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сказки?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2428868"/>
            <a:ext cx="73902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лет пролежал на печи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Илья Муромец?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44034" name="Picture 2" descr="http://img3.proshkolu.ru/content/media/pic/std/1000000/736000/735462-9b4b792b54ae028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4071966" cy="52654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292893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33 года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500174"/>
            <a:ext cx="64197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Кто одолел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46082" name="Picture 2" descr="http://coollib.net/i/1/177101/i_0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714356"/>
            <a:ext cx="6742870" cy="3571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6" y="5000636"/>
            <a:ext cx="2096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1785926"/>
            <a:ext cx="62888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Какую услугу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Маугли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оказал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Хатхи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48130" name="Picture 2" descr="http://s.now.ru/content2/03/08/02/PR030802_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857364"/>
            <a:ext cx="6445294" cy="4244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14480" y="714356"/>
            <a:ext cx="6505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Вытащил слонёнка из ямы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214422"/>
            <a:ext cx="593207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Какое звание было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у Карабаса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Барабаса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2714620"/>
            <a:ext cx="39835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Доктор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кукольных наук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://photo.psychotype.ru/ph/27/12/small/KB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3643338" cy="57772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1857364"/>
            <a:ext cx="55488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звали волшебника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Изумрудного города?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4643446"/>
            <a:ext cx="6592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Гудвин великий и ужасный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8" name="Picture 4" descr="http://www.psychologos.ru/images/c/c8/Volshebnik_Gudvin_70029-q5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00108"/>
            <a:ext cx="7954227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714356"/>
            <a:ext cx="6875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Ниф-Ниф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Наф-Наф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Нуф-Нуф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natalyagurkina.ucoz.ua/_fr/7/s0446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14488"/>
            <a:ext cx="6357982" cy="460953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2571744"/>
            <a:ext cx="7929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Правило, обязательное для всех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жителей Изумрудного города.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714356"/>
            <a:ext cx="5137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Носить зелёные очки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www.ulyanovskmenu.ru/ckfinder/userfiles/images/volshizungorod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71612"/>
            <a:ext cx="6572296" cy="455005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285992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15 баллов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1142984"/>
            <a:ext cx="728712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Какой горшочек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чуть не погубил всю деревню?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56322" name="Picture 2" descr="http://www.myltik.ru/db/rus/g/gorshochek_kashi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4652852" cy="42434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48766" y="3071810"/>
            <a:ext cx="3895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Горшочек каши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428868"/>
            <a:ext cx="64922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Где Синьор Помидор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прятал ключи?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58370" name="Picture 2" descr="http://prianoff.narod.ru/olderfiles/3/129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28670"/>
            <a:ext cx="4195778" cy="5224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2285992"/>
            <a:ext cx="19849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чулке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1142976" y="2357430"/>
            <a:ext cx="6143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Чей домик прятали        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друзья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60418" name="Picture 2" descr="http://gramota.perm.ru/_res/news/img5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5311258" cy="43977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3071810"/>
            <a:ext cx="3541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Домик Тыквы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214554"/>
            <a:ext cx="72099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Какое слово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выкладывал Кай из льдинок?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500174"/>
            <a:ext cx="66482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Где спрятался седьмой </a:t>
            </a:r>
          </a:p>
          <a:p>
            <a:pPr marL="742950" indent="-74295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козлёнок?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3116"/>
            <a:ext cx="23311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Вечность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4" descr="http://www.planetaskazok.ru/images/stories/andersen/snejnaia-koroleva/tmp1063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9439" y="785794"/>
            <a:ext cx="6264561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2428868"/>
            <a:ext cx="57261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кого превращалась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Хозяйка Медной горы?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42900"/>
            <a:ext cx="9647622" cy="7000900"/>
          </a:xfrm>
          <a:prstGeom prst="rect">
            <a:avLst/>
          </a:prstGeom>
          <a:noFill/>
        </p:spPr>
      </p:pic>
      <p:pic>
        <p:nvPicPr>
          <p:cNvPr id="64514" name="Picture 2" descr="http://www.kuzbass85.ru/wp-content/uploads/2012/01/21-01-1-4-221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4286280" cy="58184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2857496"/>
            <a:ext cx="2723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ящерицу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000240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чьей вине 11 футболистов заболели корью?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66562" name="Picture 2" descr="http://www.sem40.ru/i/up/16526/image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214422"/>
            <a:ext cx="3786214" cy="45434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714620"/>
            <a:ext cx="48874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вине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Старика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Хоттабыча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785926"/>
            <a:ext cx="67891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какой сказке злые сёстры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перевели стрелки часов?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69634" name="Picture 2" descr="http://www.love-stitch.ru/products_pictures/63-000-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4000496" cy="5307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94751" y="3143248"/>
            <a:ext cx="4749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Аленький цветочек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2571744"/>
            <a:ext cx="74792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чём устроил представление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Гулливер  в стране лилипутов?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71682" name="Picture 2" descr="http://fitfan.ru/uploads/posts/2008-05/1209671147_rost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0011" y="1071546"/>
            <a:ext cx="4116887" cy="49196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143248"/>
            <a:ext cx="4577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носовом платке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2000240"/>
            <a:ext cx="52062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Какого роста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были коротышки?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4098" name="Picture 2" descr="http://www.kapitosha.net/wp-content/uploads/2013/09/vsk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785794"/>
            <a:ext cx="4492258" cy="55007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2000240"/>
            <a:ext cx="196252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печке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73730" name="Picture 2" descr="http://www.christmasheaven.ru/forum/uploads/monthly_03_2010/post-1765-1269366028_thu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57166"/>
            <a:ext cx="6072230" cy="41898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5000636"/>
            <a:ext cx="3847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Ростом с огурец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857496"/>
            <a:ext cx="7280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Из-за чего воевали лилипуты?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42" y="3929066"/>
            <a:ext cx="87868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Один народ считал ,что яйцо надо разбивать с тупого конца, а другой народ считал, что  с острого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http://www.diafilms-tv.ru/gallery3/var/thumbs/gullivervstraneliliputov2/.album.jpg?m=12855859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28604"/>
            <a:ext cx="4500594" cy="34429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1000108"/>
            <a:ext cx="7643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несла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Красная Шапочка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бабушке?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pic>
        <p:nvPicPr>
          <p:cNvPr id="6146" name="Picture 2" descr="http://www.freelancejob.ru/upload/234/445419984869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785794"/>
            <a:ext cx="4351225" cy="50006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3" y="2428868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Пирожки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горшочек масла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иК\Pictures\Фото к урокам\ФОНЫ\d0c103a7917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838" y="0"/>
            <a:ext cx="9647622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1571612"/>
            <a:ext cx="6715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больше всего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любил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Карлсон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351</Words>
  <Application>Microsoft Office PowerPoint</Application>
  <PresentationFormat>Экран (4:3)</PresentationFormat>
  <Paragraphs>134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ИРИША</dc:creator>
  <cp:lastModifiedBy>ira</cp:lastModifiedBy>
  <cp:revision>49</cp:revision>
  <dcterms:created xsi:type="dcterms:W3CDTF">2014-01-12T09:25:01Z</dcterms:created>
  <dcterms:modified xsi:type="dcterms:W3CDTF">2019-10-15T18:14:01Z</dcterms:modified>
</cp:coreProperties>
</file>