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70" r:id="rId7"/>
    <p:sldId id="266" r:id="rId8"/>
    <p:sldId id="260" r:id="rId9"/>
    <p:sldId id="269" r:id="rId10"/>
    <p:sldId id="271" r:id="rId11"/>
    <p:sldId id="272" r:id="rId12"/>
    <p:sldId id="273" r:id="rId13"/>
    <p:sldId id="261" r:id="rId14"/>
    <p:sldId id="262" r:id="rId15"/>
    <p:sldId id="264" r:id="rId16"/>
    <p:sldId id="267" r:id="rId17"/>
    <p:sldId id="268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0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78000"/>
                <a:satMod val="220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448382-2C1D-4A0A-BC1B-ACBF31C88675}" type="datetimeFigureOut">
              <a:rPr lang="ru-RU" smtClean="0"/>
              <a:t>05.12.2013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E60BCC-05C6-4C32-B769-9CADA7015D5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ne-kurim.ru/glossary/nikotin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e-kurim.ru/otvety/vlijanie-kurenija-na-organizm/" TargetMode="External"/><Relationship Id="rId2" Type="http://schemas.openxmlformats.org/officeDocument/2006/relationships/hyperlink" Target="http://ne-kurim.ru/glossary/alkaloid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Воздействие никотина на организм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85992"/>
            <a:ext cx="3714776" cy="39290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Выполнила:</a:t>
            </a:r>
          </a:p>
          <a:p>
            <a:r>
              <a:rPr lang="ru-RU" sz="4000" dirty="0" err="1" smtClean="0"/>
              <a:t>Бадалян</a:t>
            </a:r>
            <a:r>
              <a:rPr lang="ru-RU" sz="4000" dirty="0" smtClean="0"/>
              <a:t> Соня</a:t>
            </a:r>
          </a:p>
          <a:p>
            <a:r>
              <a:rPr lang="ru-RU" sz="4000" dirty="0" smtClean="0"/>
              <a:t>с</a:t>
            </a:r>
            <a:r>
              <a:rPr lang="ru-RU" sz="4000" dirty="0" smtClean="0"/>
              <a:t>тудентка  </a:t>
            </a:r>
          </a:p>
          <a:p>
            <a:r>
              <a:rPr lang="ru-RU" sz="4000" dirty="0" smtClean="0"/>
              <a:t>14-ой группы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6" name="Рисунок 5" descr="н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57364"/>
            <a:ext cx="4286280" cy="464347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71612"/>
            <a:ext cx="8363679" cy="50667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28572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Вещества содержащиеся в сигарете</a:t>
            </a:r>
            <a:endParaRPr lang="ru-RU" sz="36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83" y="928670"/>
            <a:ext cx="8371374" cy="56436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Задумайтесь</a:t>
            </a:r>
            <a:endParaRPr lang="ru-RU" sz="36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гк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066381"/>
            <a:ext cx="6429420" cy="472523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857364"/>
            <a:ext cx="72866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Многие утверждают, что в сигарете самое вредное – не никотин, а табачный дым. Это верно, но лишь отчасти. Именно благодаря никотину возникает стойкая зависимость от сигареты, которая держит курильщика на крючке, даже если он осознаёт весь вред и всю пагубность своей привычки.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0"/>
            <a:ext cx="4201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Физическая зависимость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Состояние, при котором организм приспосабливается и привыкает к систематическому поступлению определённого вещества, и болезненно реагирует на его отсутствие, называется физической зависимостью. Физическая зависимость даёт нам полное право внести курение в список наркоманий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Абстинентный </a:t>
            </a:r>
            <a:r>
              <a:rPr lang="ru-RU" sz="2400" dirty="0"/>
              <a:t>синдром, который испытывает курильщик при добровольном или вынужденном отказе от сигареты – наглядное проявление физической зависимости. Снижение работоспособности, перебои в работе </a:t>
            </a:r>
            <a:r>
              <a:rPr lang="ru-RU" sz="2400" dirty="0" err="1"/>
              <a:t>сердечно-сосудистой</a:t>
            </a:r>
            <a:r>
              <a:rPr lang="ru-RU" sz="2400" dirty="0"/>
              <a:t> системы, головные боли, депрессия – вот проявления никотиновой абстиненции.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357166"/>
            <a:ext cx="4327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Психическая зависимость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000109"/>
            <a:ext cx="892971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Существует множество методик, помогающих преодолеть психическую зависимость, но без желания курильщика, без его твёрдого намерения оставить сигареты, любая методика малоэффективна.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Большинство курильщиков подвержены сразу двум видам зависимости. Чтобы определить, насколько зависим человек от сигареты, стоит задать ему всего 3 несложных вопроса, на которые он должен дать однозначный ответ: Да или нет.</a:t>
            </a:r>
          </a:p>
          <a:p>
            <a:r>
              <a:rPr lang="ru-RU" sz="2400" dirty="0"/>
              <a:t>Вы выкуриваете около 20 сигарет в день?</a:t>
            </a:r>
          </a:p>
          <a:p>
            <a:r>
              <a:rPr lang="ru-RU" sz="2400" dirty="0"/>
              <a:t>В первые полчаса после утреннего пробуждения вы всегда курите?</a:t>
            </a:r>
          </a:p>
          <a:p>
            <a:r>
              <a:rPr lang="ru-RU" sz="2400" dirty="0"/>
              <a:t>Ухудшается ли ваше самочувствие в период добровольного или вынужденного отказа от сигареты.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71478"/>
            <a:ext cx="7572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Что происходит с людьми, когда они употребляют никотин? Отравление никотином приводит к тошноте, головным болям, учащенному дыханию, расстройствам желудка и конвульсиям. Появление таких симптомов связано с повышенным содержанием холинергических нейронов. Люди, отравившиеся фосфорорганическими инсектицидами, испытывают подобные симптомы. Т.к. никотин действуют почти также как и ацетилхолин, то чрезмерное содержание никотина в организме приводит к интоксикации. Как оказать помощь человеку при интоксикации никотином:</a:t>
            </a:r>
          </a:p>
          <a:p>
            <a:r>
              <a:rPr lang="ru-RU" sz="2400" dirty="0"/>
              <a:t>1. необходимо заставить человека дышать, для этого ему нужно сделать искусственное дыхание.</a:t>
            </a:r>
          </a:p>
          <a:p>
            <a:r>
              <a:rPr lang="ru-RU" sz="2400" dirty="0"/>
              <a:t>2. предотвратить поступление никотина в кровяной поток.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Существует 2 способа как вывести никотин из организма:</a:t>
            </a:r>
          </a:p>
          <a:p>
            <a:r>
              <a:rPr lang="ru-RU" dirty="0"/>
              <a:t>1. дать человеку выпить сироп ипекакуаны (рвотного корня), который вызовет рвоту</a:t>
            </a:r>
            <a:br>
              <a:rPr lang="ru-RU" dirty="0"/>
            </a:br>
            <a:r>
              <a:rPr lang="ru-RU" dirty="0"/>
              <a:t>2. дать человеку активированный уголь, который поглотит никотин в желудке и предотвратит его поступление в кровяной поток.</a:t>
            </a:r>
          </a:p>
        </p:txBody>
      </p:sp>
      <p:pic>
        <p:nvPicPr>
          <p:cNvPr id="3" name="Рисунок 2" descr="за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071678"/>
            <a:ext cx="7543800" cy="4521200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607221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</a:t>
            </a:r>
            <a:r>
              <a:rPr lang="ru-RU" sz="2400" dirty="0" smtClean="0"/>
              <a:t>урение - глобальная проблема нашего времени. Вред курения очевиден и доказан тысячами  и тысячами ученых. Результат тщательных исследований всегда один - курение разрушает организм человека.</a:t>
            </a:r>
          </a:p>
          <a:p>
            <a:r>
              <a:rPr lang="ru-RU" sz="2400" dirty="0" smtClean="0"/>
              <a:t>Пару фактов о курении:</a:t>
            </a:r>
          </a:p>
          <a:p>
            <a:r>
              <a:rPr lang="ru-RU" sz="2400" dirty="0" smtClean="0"/>
              <a:t>-Каждые 10 сек умирает один курильщик. К 2025 году, по прогнозам Всемирной организации здравоохранения, от курения будут умирать 10 млн. людей ежегодно.</a:t>
            </a:r>
          </a:p>
          <a:p>
            <a:r>
              <a:rPr lang="ru-RU" sz="2400" dirty="0" smtClean="0"/>
              <a:t>-Еженедельно продается более 105 миллиардов сигарет-10млн сигарет в секунду</a:t>
            </a:r>
          </a:p>
          <a:p>
            <a:r>
              <a:rPr lang="ru-RU" sz="2400" dirty="0" smtClean="0"/>
              <a:t>- </a:t>
            </a:r>
            <a:r>
              <a:rPr lang="ru-RU" sz="2400" dirty="0" err="1"/>
              <a:t>С</a:t>
            </a:r>
            <a:r>
              <a:rPr lang="ru-RU" sz="2400" dirty="0" err="1" smtClean="0"/>
              <a:t>реднестатический</a:t>
            </a:r>
            <a:r>
              <a:rPr lang="ru-RU" sz="2400" dirty="0" smtClean="0"/>
              <a:t> курильщик совершает порядка 200 затяжек в сутки.</a:t>
            </a:r>
            <a:endParaRPr lang="ru-RU" sz="24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34" y="1214422"/>
            <a:ext cx="8492938" cy="45720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285728"/>
            <a:ext cx="45720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Все мы знаем, что капля </a:t>
            </a:r>
            <a:r>
              <a:rPr lang="ru-RU" sz="2400" u="sng" dirty="0">
                <a:hlinkClick r:id="rId2"/>
              </a:rPr>
              <a:t>никотина</a:t>
            </a:r>
            <a:r>
              <a:rPr lang="ru-RU" sz="2400" dirty="0"/>
              <a:t> убивает лошадь. А не приходила ли вам в голову мысль, что человек, ежедневно выкуривающий пару пачек сигарет, нисколько не страдает от этих самых никотиновых капель. Более того, тяжко бывает курильщику, когда он вынужден на какое-то время отказаться от никотинового допинга. Так что же это за вещество такое – никотин? И почему, то что курильщику хорошо, то лошади — смерть?</a:t>
            </a:r>
          </a:p>
        </p:txBody>
      </p:sp>
      <p:pic>
        <p:nvPicPr>
          <p:cNvPr id="5" name="Рисунок 4" descr="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142984"/>
            <a:ext cx="3929090" cy="2286005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о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3905268" cy="3871592"/>
          </a:xfrm>
          <a:prstGeom prst="rect">
            <a:avLst/>
          </a:prstGeom>
        </p:spPr>
      </p:pic>
      <p:pic>
        <p:nvPicPr>
          <p:cNvPr id="3" name="Рисунок 2" descr="ро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000348"/>
            <a:ext cx="4714876" cy="385765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571480"/>
            <a:ext cx="47149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История покорения человечества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Итак, с момента получения первых капель чистого никотина – растительного </a:t>
            </a:r>
            <a:r>
              <a:rPr lang="ru-RU" sz="2400" u="sng" dirty="0">
                <a:hlinkClick r:id="rId2"/>
              </a:rPr>
              <a:t>алкалоида</a:t>
            </a:r>
            <a:r>
              <a:rPr lang="ru-RU" sz="2400" dirty="0"/>
              <a:t>, содержащегося в листьях табака, началась история его изучения, а </a:t>
            </a:r>
            <a:r>
              <a:rPr lang="ru-RU" sz="2400" dirty="0" smtClean="0"/>
              <a:t>так же история </a:t>
            </a:r>
            <a:r>
              <a:rPr lang="ru-RU" sz="2400" u="sng" dirty="0" smtClean="0">
                <a:hlinkClick r:id="rId3"/>
              </a:rPr>
              <a:t>влияния </a:t>
            </a:r>
            <a:r>
              <a:rPr lang="ru-RU" sz="2400" u="sng" dirty="0">
                <a:hlinkClick r:id="rId3"/>
              </a:rPr>
              <a:t>курения на организм</a:t>
            </a:r>
            <a:r>
              <a:rPr lang="ru-RU" sz="2400" dirty="0"/>
              <a:t> человека. В первую очередь, на подопытных животных была доказана его токсичность. Даже пиявка, насосавшаяся крови курильщика, получившая очень малую дозу никотина, отваливается и умирает в судорогах под воздействием этого вещества. Но токсичность – не самая большая беда. Страшнее то, что никотин обладает способностью вызывать зависимость. Именно это благодаря этому свойству никотин вербует людей в многочисленную дымящую армию.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7547" y="0"/>
            <a:ext cx="30289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Никотин – глазами медиков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857232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Алкалоид листьев табака, никотин поступает в организм курильщика через лёгкие. Всасываясь в лёгочных капиллярах он поступает в кровоток и разносится по всему организму. В центральной нервной системе, в вегетативных нервных узлах, в нервно-мышечных соединениях существуют рецепторы, чувствительные к никотину(</a:t>
            </a:r>
            <a:r>
              <a:rPr lang="ru-RU" sz="2400" i="1" dirty="0"/>
              <a:t>ацетилхолинергические рецепторы</a:t>
            </a:r>
            <a:r>
              <a:rPr lang="ru-RU" sz="2400" dirty="0"/>
              <a:t>). Стимуляция этих рецепторов вызывает изменения в работе всех систем организма. Учащается сердцебиение, повышается артериальное давление, периферические сосуды сужаются, в то время как сосуды головного мозга расширяются, происходит выброс в кровь адреналина, нарастает содержание глюкозы в крови.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Все реакции, запускаемые присутствием никотина в крови, требуют </a:t>
            </a:r>
            <a:r>
              <a:rPr lang="ru-RU" sz="2400" dirty="0" smtClean="0"/>
              <a:t>затрат </a:t>
            </a:r>
            <a:r>
              <a:rPr lang="ru-RU" sz="2400" dirty="0"/>
              <a:t>энергии, потому – то курение даже при отсутствии должной физической нагрузки, не даёт человеку поправиться.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571480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r>
              <a:rPr lang="ru-RU" sz="2400" dirty="0"/>
              <a:t>      Никотин влияет на работу нашего мозга и организма. </a:t>
            </a:r>
            <a:r>
              <a:rPr lang="ru-RU" sz="2400" u="sng" dirty="0"/>
              <a:t>Результаты иногда парадоксальны:</a:t>
            </a:r>
            <a:r>
              <a:rPr lang="ru-RU" sz="2400" dirty="0"/>
              <a:t> никотин веселит и успокаивает курильщика, в зависимости от того, как часто и сколько курит человек. Хотя действие никотина и алкоголя (этанола) в организме человека достаточно разное, </a:t>
            </a:r>
            <a:r>
              <a:rPr lang="ru-RU" sz="2400" b="1" dirty="0"/>
              <a:t>в глаза бросается тот факт, что как и в случае спиртных напитков, происходит привыкание организма к курению.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0"/>
            <a:ext cx="4007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Воздействие никотина</a:t>
            </a:r>
            <a:endParaRPr lang="ru-RU" sz="2800" dirty="0"/>
          </a:p>
        </p:txBody>
      </p:sp>
      <p:pic>
        <p:nvPicPr>
          <p:cNvPr id="5" name="Рисунок 4" descr="никот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1" y="857232"/>
            <a:ext cx="4040377" cy="5072098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28"/>
            <a:ext cx="7715304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28586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</a:t>
            </a:r>
            <a:r>
              <a:rPr lang="ru-RU" sz="2400" dirty="0"/>
              <a:t>   Никотин может привести к следующим заболеваниям:</a:t>
            </a:r>
          </a:p>
          <a:p>
            <a:r>
              <a:rPr lang="ru-RU" sz="2400" dirty="0"/>
              <a:t>  • Рак</a:t>
            </a:r>
            <a:br>
              <a:rPr lang="ru-RU" sz="2400" dirty="0"/>
            </a:br>
            <a:r>
              <a:rPr lang="ru-RU" sz="2400" dirty="0"/>
              <a:t>  • Эмфизема</a:t>
            </a:r>
            <a:br>
              <a:rPr lang="ru-RU" sz="2400" dirty="0"/>
            </a:br>
            <a:r>
              <a:rPr lang="ru-RU" sz="2400" dirty="0"/>
              <a:t>  • </a:t>
            </a:r>
            <a:r>
              <a:rPr lang="ru-RU" sz="2400" dirty="0" err="1"/>
              <a:t>Сердечно-сосудистые</a:t>
            </a:r>
            <a:r>
              <a:rPr lang="ru-RU" sz="2400" dirty="0"/>
              <a:t> заболевания</a:t>
            </a:r>
            <a:br>
              <a:rPr lang="ru-RU" sz="2400" dirty="0"/>
            </a:br>
            <a:r>
              <a:rPr lang="ru-RU" sz="2400" dirty="0"/>
              <a:t>  • Инсульт</a:t>
            </a:r>
            <a:br>
              <a:rPr lang="ru-RU" sz="2400" dirty="0"/>
            </a:br>
            <a:r>
              <a:rPr lang="ru-RU" sz="2400" dirty="0"/>
              <a:t>Многие из этих заболеваний вызваны химическими веществами, содержащимися в сигаретном дыме .</a:t>
            </a:r>
          </a:p>
          <a:p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357166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Темная сторона никотина</a:t>
            </a:r>
            <a:endParaRPr lang="ru-RU" sz="2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51016"/>
            <a:ext cx="6286544" cy="6555967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815" y="357166"/>
            <a:ext cx="6698086" cy="621510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172</TotalTime>
  <Words>166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Воздействие никотина на организм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Воздействие никотина на организм человека</dc:title>
  <dc:creator>USER</dc:creator>
  <cp:lastModifiedBy>USER</cp:lastModifiedBy>
  <cp:revision>17</cp:revision>
  <dcterms:created xsi:type="dcterms:W3CDTF">2013-12-05T13:53:54Z</dcterms:created>
  <dcterms:modified xsi:type="dcterms:W3CDTF">2013-12-05T16:46:00Z</dcterms:modified>
</cp:coreProperties>
</file>