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8" r:id="rId9"/>
    <p:sldId id="265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E066C8D-CEC2-466D-A555-B27C978130F6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CF475B-685D-46C4-92E9-7D85F8C6645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305800" cy="1008112"/>
          </a:xfrm>
        </p:spPr>
        <p:txBody>
          <a:bodyPr/>
          <a:lstStyle/>
          <a:p>
            <a:r>
              <a:rPr lang="ru-RU" sz="2400" dirty="0" smtClean="0"/>
              <a:t>ГБОУ школа №2001 дошкольное отделение «Радуга»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8305800" cy="439248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«Вулканы»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Подготовительная группа №5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Выполнили :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Мамыкина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В.А.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Рукавишникова Т.И.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Москва, 2017г.</a:t>
            </a:r>
            <a:endParaRPr lang="ru-RU" sz="5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66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1520" y="260648"/>
            <a:ext cx="2678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спящие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7798216" cy="5154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2557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67544" y="260648"/>
            <a:ext cx="300263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потухшие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2736"/>
            <a:ext cx="8460432" cy="5191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0615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9512" y="315353"/>
            <a:ext cx="329066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надводные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68760"/>
            <a:ext cx="8096250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012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9512" y="476672"/>
            <a:ext cx="288032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подводные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02676"/>
            <a:ext cx="8064896" cy="5372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91765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6632"/>
            <a:ext cx="5417776" cy="6607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201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355160" cy="648072"/>
          </a:xfrm>
        </p:spPr>
        <p:txBody>
          <a:bodyPr/>
          <a:lstStyle/>
          <a:p>
            <a:r>
              <a:rPr lang="ru-RU" sz="2800" dirty="0" smtClean="0"/>
              <a:t>Италия: вулканы </a:t>
            </a:r>
            <a:r>
              <a:rPr lang="ru-RU" sz="3600" dirty="0" smtClean="0"/>
              <a:t>Этна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069392"/>
            <a:ext cx="8001536" cy="535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4770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87208" cy="648072"/>
          </a:xfrm>
        </p:spPr>
        <p:txBody>
          <a:bodyPr/>
          <a:lstStyle/>
          <a:p>
            <a:r>
              <a:rPr lang="ru-RU" sz="3600" dirty="0" smtClean="0"/>
              <a:t>Везувий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96752"/>
            <a:ext cx="856895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2737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ru-RU" sz="2800" dirty="0" smtClean="0"/>
              <a:t>Индонезия: вулкан </a:t>
            </a:r>
            <a:r>
              <a:rPr lang="ru-RU" sz="3600" dirty="0" err="1" smtClean="0"/>
              <a:t>Каракатау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12776"/>
            <a:ext cx="8726224" cy="512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6665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92088"/>
          </a:xfrm>
        </p:spPr>
        <p:txBody>
          <a:bodyPr/>
          <a:lstStyle/>
          <a:p>
            <a:r>
              <a:rPr lang="ru-RU" sz="2800" dirty="0" smtClean="0"/>
              <a:t>Остров Монсеррат: вулкан </a:t>
            </a:r>
            <a:r>
              <a:rPr lang="ru-RU" sz="3600" dirty="0" err="1" smtClean="0"/>
              <a:t>Суфриер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2736"/>
            <a:ext cx="8280920" cy="5697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6338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/>
          <a:lstStyle/>
          <a:p>
            <a:r>
              <a:rPr lang="ru-RU" sz="2400" dirty="0" smtClean="0"/>
              <a:t>Полуостров Камчатка: самый </a:t>
            </a:r>
            <a:r>
              <a:rPr lang="ru-RU" sz="2400" dirty="0"/>
              <a:t>огромный </a:t>
            </a:r>
            <a:r>
              <a:rPr lang="ru-RU" sz="2400" dirty="0" smtClean="0"/>
              <a:t>вулкан России </a:t>
            </a:r>
            <a:r>
              <a:rPr lang="ru-RU" sz="2400" dirty="0"/>
              <a:t>из всех действующих – это </a:t>
            </a:r>
            <a:r>
              <a:rPr lang="ru-RU" sz="3200" dirty="0"/>
              <a:t>Ключевский вулкан</a:t>
            </a:r>
            <a:r>
              <a:rPr lang="ru-RU" sz="2400" dirty="0"/>
              <a:t>.</a:t>
            </a:r>
            <a:r>
              <a:rPr lang="ru-RU" sz="3200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7884368" cy="5341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1092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sz="3200" dirty="0"/>
              <a:t>Старый камчатский вулкан </a:t>
            </a:r>
            <a:r>
              <a:rPr lang="ru-RU" sz="3200" dirty="0" smtClean="0"/>
              <a:t>Шивелуч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8708897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1945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sz="3200" dirty="0" smtClean="0"/>
              <a:t>Долина гейзеров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80728"/>
            <a:ext cx="8031628" cy="537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432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sz="3200" dirty="0" smtClean="0"/>
              <a:t>Какие бывают вулканы?</a:t>
            </a:r>
            <a:endParaRPr lang="ru-RU" sz="3200" dirty="0"/>
          </a:p>
        </p:txBody>
      </p:sp>
      <p:sp>
        <p:nvSpPr>
          <p:cNvPr id="3" name="Овал 2"/>
          <p:cNvSpPr/>
          <p:nvPr/>
        </p:nvSpPr>
        <p:spPr>
          <a:xfrm>
            <a:off x="108407" y="1196752"/>
            <a:ext cx="288032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действующие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916832"/>
            <a:ext cx="7308304" cy="4865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7711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Другая 3">
      <a:dk1>
        <a:srgbClr val="000000"/>
      </a:dk1>
      <a:lt1>
        <a:srgbClr val="D8D8D8"/>
      </a:lt1>
      <a:dk2>
        <a:srgbClr val="00B0F0"/>
      </a:dk2>
      <a:lt2>
        <a:srgbClr val="7030A0"/>
      </a:lt2>
      <a:accent1>
        <a:srgbClr val="ECEAE3"/>
      </a:accent1>
      <a:accent2>
        <a:srgbClr val="A09781"/>
      </a:accent2>
      <a:accent3>
        <a:srgbClr val="CECECB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84</TotalTime>
  <Words>73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ГБОУ школа №2001 дошкольное отделение «Радуга»</vt:lpstr>
      <vt:lpstr>Италия: вулканы Этна</vt:lpstr>
      <vt:lpstr>Везувий</vt:lpstr>
      <vt:lpstr>Индонезия: вулкан Каракатау</vt:lpstr>
      <vt:lpstr>Остров Монсеррат: вулкан Суфриер</vt:lpstr>
      <vt:lpstr>Полуостров Камчатка: самый огромный вулкан России из всех действующих – это Ключевский вулкан. </vt:lpstr>
      <vt:lpstr>Старый камчатский вулкан Шивелуч</vt:lpstr>
      <vt:lpstr>Долина гейзеров</vt:lpstr>
      <vt:lpstr>Какие бывают вулканы?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школа №2001 дошкольное отделение «Радуга»</dc:title>
  <dc:creator>я</dc:creator>
  <cp:lastModifiedBy>fas</cp:lastModifiedBy>
  <cp:revision>10</cp:revision>
  <dcterms:created xsi:type="dcterms:W3CDTF">2017-10-28T19:11:46Z</dcterms:created>
  <dcterms:modified xsi:type="dcterms:W3CDTF">2019-10-15T15:33:35Z</dcterms:modified>
</cp:coreProperties>
</file>