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7" r:id="rId6"/>
    <p:sldId id="264" r:id="rId7"/>
    <p:sldId id="263" r:id="rId8"/>
    <p:sldId id="261" r:id="rId9"/>
    <p:sldId id="266" r:id="rId10"/>
    <p:sldId id="262" r:id="rId11"/>
    <p:sldId id="265" r:id="rId12"/>
    <p:sldId id="269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7615F-A70E-4D9E-84E4-839A9FBAADEA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EE40A-8B02-429B-BEA2-62CBCCD95A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EE40A-8B02-429B-BEA2-62CBCCD95A16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1EFAA-BF75-48A8-AF87-FB22946DF610}" type="datetime1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4B3EE-E44C-4BEA-9550-85C887D24BCF}" type="datetime1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26C37-684E-42BA-A243-6963918635F0}" type="datetime1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08AFD-61BC-44B5-B356-61AA44BE57D9}" type="datetime1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DEA4-062F-4C33-A1A6-9A7F51567019}" type="datetime1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1EDB-3B2F-43C7-A1DD-36C89BED13B6}" type="datetime1">
              <a:rPr lang="ru-RU" smtClean="0"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A3642-9105-4CA3-B7DF-9C2E9B19660F}" type="datetime1">
              <a:rPr lang="ru-RU" smtClean="0"/>
              <a:t>14.04.2019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38BCB-B044-43EF-B068-2D6250AB9EC8}" type="datetime1">
              <a:rPr lang="ru-RU" smtClean="0"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005F-C06A-4330-BA0F-243941375F66}" type="datetime1">
              <a:rPr lang="ru-RU" smtClean="0"/>
              <a:t>14.04.2019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05555-D20A-48AF-9DE4-66E50DDA4507}" type="datetime1">
              <a:rPr lang="ru-RU" smtClean="0"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0B82E-D06F-42AD-9579-68A2C82ECE85}" type="datetime1">
              <a:rPr lang="ru-RU" smtClean="0"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AE1A2-B8BD-4190-836B-ACED92C3414A}" type="datetime1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78404-1A86-41D3-A25E-C7F3AFD58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23520" y="332656"/>
            <a:ext cx="4320480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Я есть то , что я ем!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2883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 </a:t>
            </a:r>
          </a:p>
          <a:p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МОБУ СОШ № 30 г. Таганрога </a:t>
            </a:r>
            <a:r>
              <a:rPr lang="ru-RU" sz="2400" b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Какурина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Н.И.</a:t>
            </a:r>
            <a:endParaRPr lang="ru-RU" sz="2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592" y="1556792"/>
            <a:ext cx="7200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словаян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ашак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нечергаяв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шаак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солчоенендоп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лосам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речыйн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хелб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колдаош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6.талас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хижсве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щоовей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аципц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ойамзен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чнеоовсли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лосам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феко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11.ынанворизга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панитик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12.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лебый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хбел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75856" y="1124744"/>
            <a:ext cx="3888432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836712"/>
            <a:ext cx="3888432" cy="36004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Игра «Вредное и полезное»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330824" cy="1143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cap="all" dirty="0" smtClean="0">
                <a:solidFill>
                  <a:srgbClr val="7030A0"/>
                </a:solidFill>
                <a:latin typeface="Comic Sans MS" pitchFamily="66" charset="0"/>
              </a:rPr>
              <a:t>Наш выбор</a:t>
            </a:r>
            <a:endParaRPr lang="ru-RU" b="1" cap="all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IMG-20190413-WA0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1609417"/>
            <a:ext cx="2952328" cy="5248583"/>
          </a:xfrm>
        </p:spPr>
      </p:pic>
      <p:pic>
        <p:nvPicPr>
          <p:cNvPr id="5" name="Рисунок 4" descr="20190412_1744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214960" y="2201863"/>
            <a:ext cx="5160573" cy="387043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8677627">
            <a:off x="3928365" y="814819"/>
            <a:ext cx="720080" cy="129614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Чему присудим победу???</a:t>
            </a:r>
            <a:endParaRPr lang="ru-RU" dirty="0"/>
          </a:p>
        </p:txBody>
      </p:sp>
      <p:pic>
        <p:nvPicPr>
          <p:cNvPr id="4" name="Содержимое 3" descr="30623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90412_134217_HD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761662" y="761663"/>
            <a:ext cx="6093296" cy="456997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88224" y="6492875"/>
            <a:ext cx="2133600" cy="365125"/>
          </a:xfrm>
        </p:spPr>
        <p:txBody>
          <a:bodyPr/>
          <a:lstStyle/>
          <a:p>
            <a:fld id="{29278404-1A86-41D3-A25E-C7F3AFD58819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7" name="Рисунок 6" descr="20190412_1335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10540" y="0"/>
            <a:ext cx="4569972" cy="6093296"/>
          </a:xfrm>
          <a:prstGeom prst="rect">
            <a:avLst/>
          </a:prstGeom>
        </p:spPr>
      </p:pic>
      <p:pic>
        <p:nvPicPr>
          <p:cNvPr id="8" name="Рисунок 7" descr="1812631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6045068"/>
            <a:ext cx="2376264" cy="812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92888" cy="227687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Самое ценное у человека – это жизнь. Самое ценное в жизни – это здоровье</a:t>
            </a:r>
            <a:r>
              <a:rPr lang="ru-RU" b="1" dirty="0" smtClean="0"/>
              <a:t>!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56490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Состояние </a:t>
            </a:r>
            <a:r>
              <a:rPr lang="ru-RU" sz="2800" dirty="0"/>
              <a:t>физического здоровья </a:t>
            </a:r>
            <a:r>
              <a:rPr lang="ru-RU" sz="2800" dirty="0" smtClean="0"/>
              <a:t>человека зависит: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212976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наследственности и окружающей среды на 20%,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933056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уровня медицинского обслуживания на 10%,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725144"/>
            <a:ext cx="706802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dirty="0" smtClean="0"/>
              <a:t>- образа жизни и характера питания на 50% !</a:t>
            </a:r>
            <a:endParaRPr lang="ru-RU" sz="28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17326200_image00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32657"/>
            <a:ext cx="9144000" cy="5143501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170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Органы пищеварения нашего организма</a:t>
            </a:r>
            <a:endParaRPr lang="ru-RU" dirty="0"/>
          </a:p>
        </p:txBody>
      </p:sp>
      <p:pic>
        <p:nvPicPr>
          <p:cNvPr id="4" name="Содержимое 3" descr="0028c9-0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836712"/>
            <a:ext cx="7488832" cy="5616624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5868144" y="1556792"/>
            <a:ext cx="14401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1628800"/>
            <a:ext cx="144016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1</a:t>
            </a: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2492896"/>
            <a:ext cx="14401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03648" y="3501008"/>
            <a:ext cx="14401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03648" y="4509120"/>
            <a:ext cx="14401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68144" y="2420888"/>
            <a:ext cx="14401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868144" y="3501008"/>
            <a:ext cx="14401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868144" y="4509120"/>
            <a:ext cx="144016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продукты</a:t>
            </a:r>
            <a:endParaRPr lang="ru-RU" dirty="0"/>
          </a:p>
        </p:txBody>
      </p:sp>
      <p:pic>
        <p:nvPicPr>
          <p:cNvPr id="4" name="Содержимое 3" descr="f84e5525-7594-4182-b896-58d62c0d04be_1200x630_stretched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02911"/>
            <a:ext cx="8229600" cy="4320540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ews_28206_image_900x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6840760" cy="6840760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81643"/>
            <a:ext cx="6732240" cy="6776357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4" y="0"/>
            <a:ext cx="9043336" cy="6557986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/>
              <a:t>ПИЩЕВЫЕ ДОБАВКИ</a:t>
            </a:r>
            <a:endParaRPr lang="ru-RU" dirty="0"/>
          </a:p>
        </p:txBody>
      </p:sp>
      <p:pic>
        <p:nvPicPr>
          <p:cNvPr id="4" name="Содержимое 3" descr="image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764704"/>
            <a:ext cx="4752528" cy="6042950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8404-1A86-41D3-A25E-C7F3AFD5881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155</Words>
  <Application>Microsoft Office PowerPoint</Application>
  <PresentationFormat>Экран (4:3)</PresentationFormat>
  <Paragraphs>48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Самое ценное у человека – это жизнь. Самое ценное в жизни – это здоровье! </vt:lpstr>
      <vt:lpstr>Слайд 3</vt:lpstr>
      <vt:lpstr>Органы пищеварения нашего организма</vt:lpstr>
      <vt:lpstr>Полезные продукты</vt:lpstr>
      <vt:lpstr>Слайд 6</vt:lpstr>
      <vt:lpstr>Слайд 7</vt:lpstr>
      <vt:lpstr>Слайд 8</vt:lpstr>
      <vt:lpstr>ПИЩЕВЫЕ ДОБАВКИ</vt:lpstr>
      <vt:lpstr>Слайд 10</vt:lpstr>
      <vt:lpstr>Игра «Вредное и полезное»</vt:lpstr>
      <vt:lpstr> Наш выбор</vt:lpstr>
      <vt:lpstr>Чему присудим победу???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49</cp:revision>
  <dcterms:created xsi:type="dcterms:W3CDTF">2019-04-11T13:57:45Z</dcterms:created>
  <dcterms:modified xsi:type="dcterms:W3CDTF">2019-04-14T12:31:55Z</dcterms:modified>
</cp:coreProperties>
</file>