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5" r:id="rId5"/>
    <p:sldId id="263" r:id="rId6"/>
    <p:sldId id="259" r:id="rId7"/>
    <p:sldId id="268" r:id="rId8"/>
    <p:sldId id="258" r:id="rId9"/>
    <p:sldId id="267" r:id="rId10"/>
    <p:sldId id="266" r:id="rId11"/>
    <p:sldId id="257" r:id="rId12"/>
    <p:sldId id="264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9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64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000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41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16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818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46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63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78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716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0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F2DAC-39FE-4B61-BE8C-8523A9FE8E66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00B-F9D7-43DF-A192-71589D082A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11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oorzhak_angel1987@mail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mailto:oorzhak_angel1987@mail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9333" y="404664"/>
            <a:ext cx="92062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«Адаптивную физическую культуру – в школу!»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34213" y="3061086"/>
            <a:ext cx="43305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 </a:t>
            </a: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Ооржак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Ангелина Сергеевна,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@mail.ru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oorzhak_angel1987@mail.ru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Тел: +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79333149891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ользователь\Desktop\проект\SAM_32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379" y="1719673"/>
            <a:ext cx="4723829" cy="4122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1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проект\IMG_0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424936" cy="589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38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Результаты проекта: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-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70 участников проекта приняли участия в спортивно – оздоровительных мероприятиях;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- 20 человек направлены в секции по выбранному адаптивному виду спорта;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- 3 мастер  - класса проведено по адаптивной физической культуре;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- 350 человек стали зрителями;</a:t>
            </a:r>
            <a:endParaRPr lang="ru-RU" dirty="0">
              <a:latin typeface="Times New Roman"/>
              <a:ea typeface="Times New Roman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привлечение волонтеров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в количестве 20 человек;</a:t>
            </a:r>
            <a:endParaRPr lang="ru-RU" dirty="0">
              <a:latin typeface="Times New Roman"/>
              <a:ea typeface="Times New Roman"/>
            </a:endParaRPr>
          </a:p>
          <a:p>
            <a:pPr marL="285750" indent="-285750"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повышение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уровня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физической подготовленности путем диагностики участников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проекта;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1524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проект\_TAN037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392" y="158434"/>
            <a:ext cx="8625216" cy="6541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52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476672"/>
            <a:ext cx="69037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Ооржак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Ангелина Сергеевна,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@mail.ru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oorzhak_angel1987@mail.ru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Тел: +79969324528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Пользователь\Desktop\проект\IMG_E534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7755" y="2348880"/>
            <a:ext cx="8788490" cy="402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7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0638" y="11663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/>
                <a:ea typeface="Times New Roman"/>
              </a:rPr>
              <a:t>Адаптивная физическая </a:t>
            </a:r>
            <a:r>
              <a:rPr lang="ru-RU" sz="24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культура- </a:t>
            </a: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это физическая культура для людей с ограниченными возможностями здоровья.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 descr="C:\Users\Пользователь\Desktop\проект\IMG_07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16961"/>
            <a:ext cx="6909148" cy="51818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6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61610"/>
            <a:ext cx="6624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4571999" y="798443"/>
            <a:ext cx="1" cy="4584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1" y="1412776"/>
            <a:ext cx="8712968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реализации будут отработаны и внедрены в деятельность кабинета эффективные формы и методы реабилитации детей 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инвалидов и лиц с ограниченными возможностями здоровья 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занятия адаптивными </a:t>
            </a:r>
          </a:p>
          <a:p>
            <a:pPr lvl="0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видами спорта.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ользователь\Desktop\проект\IMG_02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412968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28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61610"/>
            <a:ext cx="6624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4571999" y="798443"/>
            <a:ext cx="1" cy="4584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521" y="1412776"/>
            <a:ext cx="8712968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</a:t>
            </a: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кабинета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адаптивной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</a:t>
            </a:r>
          </a:p>
          <a:p>
            <a:pPr lvl="0" algn="ctr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школы МБОУ СОШ №12 им.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Воинов 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интернационалистов г. Кызыла </a:t>
            </a:r>
            <a:endParaRPr lang="ru-RU" sz="3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инвалидов и лиц с ограниченными возможностями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</a:p>
          <a:p>
            <a:pPr lvl="0" algn="ctr"/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количестве до 70 человек до 31.12.2018 г.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13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03648" y="1628800"/>
            <a:ext cx="6768752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– инвалиды и лица с ограниченными возможностями здоровья МБОУ СОШ №12 г. Кызыла;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желающие дети из других образовательных учреждений.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579914" y="943031"/>
            <a:ext cx="0" cy="4972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318707" y="404664"/>
            <a:ext cx="2892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группа:</a:t>
            </a:r>
          </a:p>
        </p:txBody>
      </p:sp>
    </p:spTree>
    <p:extLst>
      <p:ext uri="{BB962C8B-B14F-4D97-AF65-F5344CB8AC3E}">
        <p14:creationId xmlns:p14="http://schemas.microsoft.com/office/powerpoint/2010/main" val="359733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183" y="185551"/>
            <a:ext cx="829156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Имеющиеся ресурсы: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-кабинет, разрешение руководителя организации;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-стол, секундомер, скамейка.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Пользователь\Desktop\проект\IMG_04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752" y="1725305"/>
            <a:ext cx="6750496" cy="506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01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проект\IMG_04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06" y="332656"/>
            <a:ext cx="7548331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5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0783" y="132462"/>
            <a:ext cx="8249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Ресурсы, необходимые для реализации проекта:</a:t>
            </a:r>
          </a:p>
          <a:p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143483"/>
              </p:ext>
            </p:extLst>
          </p:nvPr>
        </p:nvGraphicFramePr>
        <p:xfrm>
          <a:off x="611560" y="609515"/>
          <a:ext cx="7872729" cy="6072088"/>
        </p:xfrm>
        <a:graphic>
          <a:graphicData uri="http://schemas.openxmlformats.org/drawingml/2006/table">
            <a:tbl>
              <a:tblPr firstRow="1" firstCol="1" bandRow="1"/>
              <a:tblGrid>
                <a:gridCol w="5302543"/>
                <a:gridCol w="921117"/>
                <a:gridCol w="1649069"/>
              </a:tblGrid>
              <a:tr h="773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Наименование расходных материалов и услуг</a:t>
                      </a: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Общая</a:t>
                      </a:r>
                      <a:r>
                        <a:rPr lang="ru-RU" sz="2400" b="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стоимость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1.Обручи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720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2.Мячи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3940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3.Корзины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для мячей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4.Сухой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бассейн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5.Шарики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для сухого бассейна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6.Маты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10800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7.Ортопедические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коврики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4200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8.Гимнастические снаряды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4400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9.Тренажеры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7800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10.Медиатехника</a:t>
                      </a: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30000</a:t>
                      </a: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6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ЗАПРАШИВАЕМАЯ СУММА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67360 </a:t>
                      </a:r>
                      <a:r>
                        <a:rPr lang="ru-RU" sz="2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38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0783" y="132462"/>
            <a:ext cx="8249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Ресурсы, необходимые для реализации проекта:</a:t>
            </a:r>
          </a:p>
          <a:p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381359"/>
              </p:ext>
            </p:extLst>
          </p:nvPr>
        </p:nvGraphicFramePr>
        <p:xfrm>
          <a:off x="611560" y="609515"/>
          <a:ext cx="7872729" cy="5230840"/>
        </p:xfrm>
        <a:graphic>
          <a:graphicData uri="http://schemas.openxmlformats.org/drawingml/2006/table">
            <a:tbl>
              <a:tblPr firstRow="1" firstCol="1" bandRow="1"/>
              <a:tblGrid>
                <a:gridCol w="5302543"/>
                <a:gridCol w="921117"/>
                <a:gridCol w="1649069"/>
              </a:tblGrid>
              <a:tr h="773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оборудования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Общая</a:t>
                      </a:r>
                      <a:r>
                        <a:rPr lang="ru-RU" sz="2400" b="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стоимость</a:t>
                      </a:r>
                      <a:endParaRPr lang="ru-RU" sz="2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1.Стол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2.Кабинки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3.Скамейки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4.Освещение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5.Стулья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6.Косметический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ремонт (потолок, </a:t>
                      </a:r>
                      <a:r>
                        <a:rPr lang="ru-RU" sz="24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стены,окна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2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7.Материалы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для стены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6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ЗАПРАШИВАЕМАЯ СУММА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44500 </a:t>
                      </a:r>
                      <a:r>
                        <a:rPr lang="ru-RU" sz="2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4990" marR="4499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77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332</Words>
  <Application>Microsoft Office PowerPoint</Application>
  <PresentationFormat>Экран (4:3)</PresentationFormat>
  <Paragraphs>96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34</cp:revision>
  <dcterms:created xsi:type="dcterms:W3CDTF">2018-08-24T09:30:11Z</dcterms:created>
  <dcterms:modified xsi:type="dcterms:W3CDTF">2019-10-16T18:47:01Z</dcterms:modified>
</cp:coreProperties>
</file>