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  <p:sldId id="264" r:id="rId10"/>
    <p:sldId id="265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D142E1-254D-47CB-BD78-4745879F262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8A8CDC-1B2E-484F-A3BA-C96FE0EA5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Арктика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Колтунова С.И. </a:t>
            </a:r>
          </a:p>
          <a:p>
            <a:r>
              <a:rPr lang="ru-RU" dirty="0" smtClean="0"/>
              <a:t>учитель МБОУ КСОШ № 32 имени Героя Советского Союза М.Г. Владимирова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в Арктике</a:t>
            </a:r>
            <a:endParaRPr lang="ru-RU" dirty="0"/>
          </a:p>
        </p:txBody>
      </p:sp>
      <p:pic>
        <p:nvPicPr>
          <p:cNvPr id="4" name="Рисунок 3" descr="аркт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786058"/>
            <a:ext cx="3915135" cy="2593777"/>
          </a:xfrm>
          <a:prstGeom prst="rect">
            <a:avLst/>
          </a:prstGeom>
        </p:spPr>
      </p:pic>
      <p:pic>
        <p:nvPicPr>
          <p:cNvPr id="5" name="Рисунок 4" descr="весна в 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14290"/>
            <a:ext cx="4071966" cy="2857780"/>
          </a:xfrm>
          <a:prstGeom prst="rect">
            <a:avLst/>
          </a:prstGeom>
        </p:spPr>
      </p:pic>
      <p:pic>
        <p:nvPicPr>
          <p:cNvPr id="6" name="Рисунок 5" descr="мед1 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57166"/>
            <a:ext cx="3899841" cy="2573128"/>
          </a:xfrm>
          <a:prstGeom prst="rect">
            <a:avLst/>
          </a:prstGeom>
        </p:spPr>
      </p:pic>
      <p:pic>
        <p:nvPicPr>
          <p:cNvPr id="7" name="Рисунок 6" descr="медведь Аркти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000372"/>
            <a:ext cx="4000528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кт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3286148" cy="5214974"/>
          </a:xfrm>
          <a:prstGeom prst="rect">
            <a:avLst/>
          </a:prstGeom>
        </p:spPr>
      </p:pic>
      <p:pic>
        <p:nvPicPr>
          <p:cNvPr id="3" name="Рисунок 2" descr="кит или А.jpg"/>
          <p:cNvPicPr>
            <a:picLocks noChangeAspect="1"/>
          </p:cNvPicPr>
          <p:nvPr/>
        </p:nvPicPr>
        <p:blipFill>
          <a:blip r:embed="rId3" cstate="print"/>
          <a:srcRect l="25833" t="627" r="7500"/>
          <a:stretch>
            <a:fillRect/>
          </a:stretch>
        </p:blipFill>
        <p:spPr>
          <a:xfrm>
            <a:off x="4214810" y="714356"/>
            <a:ext cx="4430504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минг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928670"/>
            <a:ext cx="3535053" cy="30337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4286256"/>
            <a:ext cx="89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леминг</a:t>
            </a:r>
            <a:endParaRPr lang="ru-RU" dirty="0"/>
          </a:p>
        </p:txBody>
      </p:sp>
      <p:pic>
        <p:nvPicPr>
          <p:cNvPr id="4" name="Рисунок 3" descr="беляк 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703308"/>
            <a:ext cx="4661522" cy="35816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8" y="1785926"/>
            <a:ext cx="1277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Заяц-беляк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ец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714488"/>
            <a:ext cx="7553074" cy="43529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868" y="78579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песец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рж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3424134" cy="2251368"/>
          </a:xfrm>
          <a:prstGeom prst="rect">
            <a:avLst/>
          </a:prstGeom>
        </p:spPr>
      </p:pic>
      <p:pic>
        <p:nvPicPr>
          <p:cNvPr id="3" name="Рисунок 2" descr="тюлени 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857496"/>
            <a:ext cx="5265123" cy="35956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2928934"/>
            <a:ext cx="86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моржи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72132" y="2071678"/>
            <a:ext cx="91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тюлени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Птицы в Арктике</a:t>
            </a:r>
            <a:endParaRPr lang="ru-RU" dirty="0"/>
          </a:p>
        </p:txBody>
      </p:sp>
      <p:pic>
        <p:nvPicPr>
          <p:cNvPr id="7" name="Рисунок 6" descr="гагарка А.jpg"/>
          <p:cNvPicPr>
            <a:picLocks noChangeAspect="1"/>
          </p:cNvPicPr>
          <p:nvPr/>
        </p:nvPicPr>
        <p:blipFill>
          <a:blip r:embed="rId2" cstate="print"/>
          <a:srcRect r="16467" b="4166"/>
          <a:stretch>
            <a:fillRect/>
          </a:stretch>
        </p:blipFill>
        <p:spPr>
          <a:xfrm>
            <a:off x="4714876" y="357166"/>
            <a:ext cx="4000528" cy="4421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86512" y="6072206"/>
            <a:ext cx="90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гагарка</a:t>
            </a:r>
            <a:endParaRPr lang="ru-RU" dirty="0"/>
          </a:p>
        </p:txBody>
      </p:sp>
      <p:pic>
        <p:nvPicPr>
          <p:cNvPr id="11" name="Рисунок 10" descr="крачка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57166"/>
            <a:ext cx="3857652" cy="443408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28728" y="6072206"/>
            <a:ext cx="848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крачка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ьбатросы А.jpg"/>
          <p:cNvPicPr>
            <a:picLocks noChangeAspect="1"/>
          </p:cNvPicPr>
          <p:nvPr/>
        </p:nvPicPr>
        <p:blipFill>
          <a:blip r:embed="rId2" cstate="print"/>
          <a:srcRect t="3051" r="12833"/>
          <a:stretch>
            <a:fillRect/>
          </a:stretch>
        </p:blipFill>
        <p:spPr>
          <a:xfrm>
            <a:off x="785786" y="1142984"/>
            <a:ext cx="7429552" cy="53074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9058" y="42860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альбатросы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уревестник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428604"/>
            <a:ext cx="4690531" cy="3351598"/>
          </a:xfrm>
          <a:prstGeom prst="rect">
            <a:avLst/>
          </a:prstGeom>
        </p:spPr>
      </p:pic>
      <p:pic>
        <p:nvPicPr>
          <p:cNvPr id="3" name="Рисунок 2" descr="пол сова 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1" y="3143248"/>
            <a:ext cx="4964916" cy="33099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3636" y="4500570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буревестник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643050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Полярная сова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ингвины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000108"/>
            <a:ext cx="8195151" cy="542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35716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пингвины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Погода в Арктике</a:t>
            </a:r>
            <a:endParaRPr lang="ru-RU" dirty="0"/>
          </a:p>
        </p:txBody>
      </p:sp>
      <p:pic>
        <p:nvPicPr>
          <p:cNvPr id="6" name="Содержимое 5" descr="метель 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7797489" cy="51950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года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18608"/>
            <a:ext cx="8286807" cy="6220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ктический ле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9"/>
            <a:ext cx="8405869" cy="63044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857232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Арктический лед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го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286808" cy="6226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теостанция ав 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663" y="285728"/>
            <a:ext cx="8440674" cy="61436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57148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Метеостанция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Растения в Арктике</a:t>
            </a:r>
            <a:endParaRPr lang="ru-RU" dirty="0"/>
          </a:p>
        </p:txBody>
      </p:sp>
      <p:pic>
        <p:nvPicPr>
          <p:cNvPr id="4" name="Рисунок 3" descr="а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714488"/>
            <a:ext cx="3933844" cy="3286148"/>
          </a:xfrm>
          <a:prstGeom prst="rect">
            <a:avLst/>
          </a:prstGeom>
        </p:spPr>
      </p:pic>
      <p:pic>
        <p:nvPicPr>
          <p:cNvPr id="5" name="Рисунок 4" descr="а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714356"/>
            <a:ext cx="4071966" cy="3268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3810000" cy="5080000"/>
          </a:xfrm>
          <a:prstGeom prst="rect">
            <a:avLst/>
          </a:prstGeom>
        </p:spPr>
      </p:pic>
      <p:pic>
        <p:nvPicPr>
          <p:cNvPr id="3" name="Рисунок 2" descr="ложечница 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857232"/>
            <a:ext cx="3810000" cy="288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ва аркт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357167"/>
            <a:ext cx="4000529" cy="30003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3571876"/>
            <a:ext cx="180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Ива арктическая</a:t>
            </a:r>
            <a:endParaRPr lang="ru-RU" dirty="0"/>
          </a:p>
        </p:txBody>
      </p:sp>
      <p:pic>
        <p:nvPicPr>
          <p:cNvPr id="4" name="Рисунок 3" descr="ложечница 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571744"/>
            <a:ext cx="3810000" cy="2886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2132" y="5786454"/>
            <a:ext cx="229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Ложечка арктическая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47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Арктика</vt:lpstr>
      <vt:lpstr>Погода в Арктике</vt:lpstr>
      <vt:lpstr>Слайд 3</vt:lpstr>
      <vt:lpstr>Слайд 4</vt:lpstr>
      <vt:lpstr>Слайд 5</vt:lpstr>
      <vt:lpstr>Слайд 6</vt:lpstr>
      <vt:lpstr>Растения в Арктике</vt:lpstr>
      <vt:lpstr>Слайд 8</vt:lpstr>
      <vt:lpstr>Слайд 9</vt:lpstr>
      <vt:lpstr>Животные в Арктике</vt:lpstr>
      <vt:lpstr>Слайд 11</vt:lpstr>
      <vt:lpstr>Слайд 12</vt:lpstr>
      <vt:lpstr>Слайд 13</vt:lpstr>
      <vt:lpstr>Слайд 14</vt:lpstr>
      <vt:lpstr>Птицы в Арктике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Арктика</dc:title>
  <dc:creator>Admin</dc:creator>
  <cp:lastModifiedBy>Admin</cp:lastModifiedBy>
  <cp:revision>5</cp:revision>
  <dcterms:created xsi:type="dcterms:W3CDTF">2012-01-10T17:13:25Z</dcterms:created>
  <dcterms:modified xsi:type="dcterms:W3CDTF">2019-10-16T15:14:06Z</dcterms:modified>
</cp:coreProperties>
</file>