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3" r:id="rId2"/>
    <p:sldId id="264" r:id="rId3"/>
    <p:sldId id="265" r:id="rId4"/>
    <p:sldId id="268" r:id="rId5"/>
    <p:sldId id="257" r:id="rId6"/>
    <p:sldId id="258" r:id="rId7"/>
    <p:sldId id="259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78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25BD5E-8288-4950-A0D7-95B13D89BC0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13E10F-9702-480F-8494-0C8C0DFCCC66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25BD5E-8288-4950-A0D7-95B13D89BC0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13E10F-9702-480F-8494-0C8C0DFCCC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25BD5E-8288-4950-A0D7-95B13D89BC0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13E10F-9702-480F-8494-0C8C0DFCCC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25BD5E-8288-4950-A0D7-95B13D89BC0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13E10F-9702-480F-8494-0C8C0DFCCC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25BD5E-8288-4950-A0D7-95B13D89BC0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13E10F-9702-480F-8494-0C8C0DFCCC6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25BD5E-8288-4950-A0D7-95B13D89BC0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13E10F-9702-480F-8494-0C8C0DFCCC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25BD5E-8288-4950-A0D7-95B13D89BC0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13E10F-9702-480F-8494-0C8C0DFCCC66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25BD5E-8288-4950-A0D7-95B13D89BC0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13E10F-9702-480F-8494-0C8C0DFCCC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25BD5E-8288-4950-A0D7-95B13D89BC0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13E10F-9702-480F-8494-0C8C0DFCCC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25BD5E-8288-4950-A0D7-95B13D89BC0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13E10F-9702-480F-8494-0C8C0DFCCC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625BD5E-8288-4950-A0D7-95B13D89BC0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B13E10F-9702-480F-8494-0C8C0DFCCC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625BD5E-8288-4950-A0D7-95B13D89BC0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B13E10F-9702-480F-8494-0C8C0DFCCC6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08720"/>
            <a:ext cx="784887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dirty="0">
                <a:latin typeface="Arial Black" pitchFamily="34" charset="0"/>
              </a:rPr>
              <a:t>Что за друг такой? - Железный,</a:t>
            </a:r>
          </a:p>
          <a:p>
            <a:pPr algn="ctr">
              <a:spcBef>
                <a:spcPct val="50000"/>
              </a:spcBef>
            </a:pPr>
            <a:r>
              <a:rPr lang="ru-RU" sz="4000" dirty="0">
                <a:latin typeface="Arial Black" pitchFamily="34" charset="0"/>
              </a:rPr>
              <a:t>Интересный и полезный.</a:t>
            </a:r>
          </a:p>
          <a:p>
            <a:pPr algn="ctr">
              <a:spcBef>
                <a:spcPct val="50000"/>
              </a:spcBef>
            </a:pPr>
            <a:r>
              <a:rPr lang="ru-RU" sz="4000" dirty="0">
                <a:latin typeface="Arial Black" pitchFamily="34" charset="0"/>
              </a:rPr>
              <a:t>Дома скучно, нет уюта,</a:t>
            </a:r>
          </a:p>
          <a:p>
            <a:pPr algn="ctr">
              <a:spcBef>
                <a:spcPct val="50000"/>
              </a:spcBef>
            </a:pPr>
            <a:r>
              <a:rPr lang="ru-RU" sz="4000" dirty="0">
                <a:latin typeface="Arial Black" pitchFamily="34" charset="0"/>
              </a:rPr>
              <a:t>Если выключен... </a:t>
            </a:r>
          </a:p>
        </p:txBody>
      </p:sp>
      <p:pic>
        <p:nvPicPr>
          <p:cNvPr id="3" name="Picture 8" descr="1c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4077072"/>
            <a:ext cx="1800225" cy="2520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3763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556792"/>
            <a:ext cx="820891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>
                <a:latin typeface="Arial Black" pitchFamily="34" charset="0"/>
              </a:rPr>
              <a:t>С телевизором - два брата,</a:t>
            </a:r>
          </a:p>
          <a:p>
            <a:pPr algn="ctr">
              <a:spcBef>
                <a:spcPct val="50000"/>
              </a:spcBef>
            </a:pPr>
            <a:r>
              <a:rPr lang="ru-RU" sz="3200" dirty="0">
                <a:latin typeface="Arial Black" pitchFamily="34" charset="0"/>
              </a:rPr>
              <a:t>Но для разных дел, ребята.</a:t>
            </a:r>
          </a:p>
          <a:p>
            <a:pPr algn="ctr">
              <a:spcBef>
                <a:spcPct val="50000"/>
              </a:spcBef>
            </a:pPr>
            <a:r>
              <a:rPr lang="ru-RU" sz="3200" dirty="0">
                <a:latin typeface="Arial Black" pitchFamily="34" charset="0"/>
              </a:rPr>
              <a:t>Не догадались до сих пор? -</a:t>
            </a:r>
          </a:p>
          <a:p>
            <a:pPr algn="ctr">
              <a:spcBef>
                <a:spcPct val="50000"/>
              </a:spcBef>
            </a:pPr>
            <a:r>
              <a:rPr lang="ru-RU" sz="3200" dirty="0">
                <a:latin typeface="Arial Black" pitchFamily="34" charset="0"/>
              </a:rPr>
              <a:t>К компьютеру... </a:t>
            </a:r>
          </a:p>
        </p:txBody>
      </p:sp>
      <p:pic>
        <p:nvPicPr>
          <p:cNvPr id="4" name="Picture 7" descr="4c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626" y="3645024"/>
            <a:ext cx="1914525" cy="27352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8104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052736"/>
            <a:ext cx="761459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ru-RU" sz="3200" dirty="0">
                <a:solidFill>
                  <a:prstClr val="white"/>
                </a:solidFill>
                <a:latin typeface="Arial Black" pitchFamily="34" charset="0"/>
              </a:rPr>
              <a:t>У компьютера рука</a:t>
            </a:r>
          </a:p>
          <a:p>
            <a:pPr lvl="0" algn="ctr">
              <a:spcBef>
                <a:spcPct val="50000"/>
              </a:spcBef>
            </a:pPr>
            <a:r>
              <a:rPr lang="ru-RU" sz="3200" dirty="0">
                <a:solidFill>
                  <a:prstClr val="white"/>
                </a:solidFill>
                <a:latin typeface="Arial Black" pitchFamily="34" charset="0"/>
              </a:rPr>
              <a:t>На веревочке пока.</a:t>
            </a:r>
          </a:p>
          <a:p>
            <a:pPr lvl="0" algn="ctr">
              <a:spcBef>
                <a:spcPct val="50000"/>
              </a:spcBef>
            </a:pPr>
            <a:r>
              <a:rPr lang="ru-RU" sz="3200" dirty="0">
                <a:solidFill>
                  <a:prstClr val="white"/>
                </a:solidFill>
                <a:latin typeface="Arial Black" pitchFamily="34" charset="0"/>
              </a:rPr>
              <a:t>Как приветливый мальчишка,</a:t>
            </a:r>
          </a:p>
          <a:p>
            <a:pPr lvl="0" algn="ctr">
              <a:spcBef>
                <a:spcPct val="50000"/>
              </a:spcBef>
            </a:pPr>
            <a:r>
              <a:rPr lang="ru-RU" sz="3200" dirty="0">
                <a:solidFill>
                  <a:prstClr val="white"/>
                </a:solidFill>
                <a:latin typeface="Arial Black" pitchFamily="34" charset="0"/>
              </a:rPr>
              <a:t>Кто вам тянет руку? </a:t>
            </a:r>
          </a:p>
        </p:txBody>
      </p:sp>
      <p:pic>
        <p:nvPicPr>
          <p:cNvPr id="3" name="Picture 7" descr="9m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3429000"/>
            <a:ext cx="2325687" cy="29225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349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692696"/>
            <a:ext cx="810039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ru-RU" sz="3200" dirty="0">
                <a:solidFill>
                  <a:prstClr val="white"/>
                </a:solidFill>
                <a:latin typeface="Arial Black" pitchFamily="34" charset="0"/>
              </a:rPr>
              <a:t>Лежит дощечка у экрана,</a:t>
            </a:r>
          </a:p>
          <a:p>
            <a:pPr lvl="0" algn="ctr">
              <a:spcBef>
                <a:spcPct val="50000"/>
              </a:spcBef>
            </a:pPr>
            <a:r>
              <a:rPr lang="ru-RU" sz="3200" dirty="0">
                <a:solidFill>
                  <a:prstClr val="white"/>
                </a:solidFill>
                <a:latin typeface="Arial Black" pitchFamily="34" charset="0"/>
              </a:rPr>
              <a:t>Буквам-кнопкам она мама!</a:t>
            </a:r>
          </a:p>
          <a:p>
            <a:pPr lvl="0" algn="ctr">
              <a:spcBef>
                <a:spcPct val="50000"/>
              </a:spcBef>
            </a:pPr>
            <a:r>
              <a:rPr lang="ru-RU" sz="3200" dirty="0">
                <a:solidFill>
                  <a:prstClr val="white"/>
                </a:solidFill>
                <a:latin typeface="Arial Black" pitchFamily="34" charset="0"/>
              </a:rPr>
              <a:t>Знает русский алфавит</a:t>
            </a:r>
          </a:p>
          <a:p>
            <a:pPr lvl="0" algn="ctr">
              <a:spcBef>
                <a:spcPct val="50000"/>
              </a:spcBef>
            </a:pPr>
            <a:r>
              <a:rPr lang="ru-RU" sz="3200" dirty="0">
                <a:solidFill>
                  <a:prstClr val="white"/>
                </a:solidFill>
                <a:latin typeface="Arial Black" pitchFamily="34" charset="0"/>
              </a:rPr>
              <a:t>И английским удивит -</a:t>
            </a:r>
          </a:p>
          <a:p>
            <a:pPr lvl="0" algn="ctr">
              <a:spcBef>
                <a:spcPct val="50000"/>
              </a:spcBef>
            </a:pPr>
            <a:r>
              <a:rPr lang="ru-RU" sz="3200" dirty="0">
                <a:solidFill>
                  <a:prstClr val="white"/>
                </a:solidFill>
                <a:latin typeface="Arial Black" pitchFamily="34" charset="0"/>
              </a:rPr>
              <a:t>Очень умная натура!</a:t>
            </a:r>
          </a:p>
          <a:p>
            <a:pPr lvl="0" algn="ctr">
              <a:spcBef>
                <a:spcPct val="50000"/>
              </a:spcBef>
            </a:pPr>
            <a:r>
              <a:rPr lang="ru-RU" sz="3200" dirty="0">
                <a:solidFill>
                  <a:prstClr val="white"/>
                </a:solidFill>
                <a:latin typeface="Arial Black" pitchFamily="34" charset="0"/>
              </a:rPr>
              <a:t>Это что? </a:t>
            </a:r>
          </a:p>
        </p:txBody>
      </p:sp>
      <p:pic>
        <p:nvPicPr>
          <p:cNvPr id="4" name="Picture 7" descr="3c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4539" y="4293096"/>
            <a:ext cx="2962275" cy="22431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9442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39750" y="549275"/>
            <a:ext cx="7920038" cy="352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>
                <a:latin typeface="Arial Black" pitchFamily="34" charset="0"/>
              </a:rPr>
              <a:t>Оглянись, дружок, вокруг!</a:t>
            </a:r>
          </a:p>
          <a:p>
            <a:pPr>
              <a:spcBef>
                <a:spcPct val="50000"/>
              </a:spcBef>
            </a:pPr>
            <a:r>
              <a:rPr lang="ru-RU" sz="3600" dirty="0">
                <a:latin typeface="Arial Black" pitchFamily="34" charset="0"/>
              </a:rPr>
              <a:t>Вот-  . . . – верный друг</a:t>
            </a:r>
          </a:p>
          <a:p>
            <a:pPr>
              <a:spcBef>
                <a:spcPct val="50000"/>
              </a:spcBef>
            </a:pPr>
            <a:r>
              <a:rPr lang="ru-RU" sz="3600" dirty="0">
                <a:latin typeface="Arial Black" pitchFamily="34" charset="0"/>
              </a:rPr>
              <a:t>Он всегда тебе поможет:</a:t>
            </a:r>
          </a:p>
          <a:p>
            <a:pPr>
              <a:spcBef>
                <a:spcPct val="50000"/>
              </a:spcBef>
            </a:pPr>
            <a:r>
              <a:rPr lang="ru-RU" sz="3600" dirty="0">
                <a:latin typeface="Arial Black" pitchFamily="34" charset="0"/>
              </a:rPr>
              <a:t>Сложит , вычтет и умножит.</a:t>
            </a:r>
          </a:p>
          <a:p>
            <a:pPr>
              <a:spcBef>
                <a:spcPct val="50000"/>
              </a:spcBef>
            </a:pPr>
            <a:r>
              <a:rPr lang="ru-RU" dirty="0">
                <a:latin typeface="Arial Black" pitchFamily="34" charset="0"/>
              </a:rPr>
              <a:t>                                                                 </a:t>
            </a:r>
          </a:p>
        </p:txBody>
      </p:sp>
      <p:pic>
        <p:nvPicPr>
          <p:cNvPr id="15368" name="Picture 8" descr="1c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99656" y="3861048"/>
            <a:ext cx="1800225" cy="2520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11188" y="549275"/>
            <a:ext cx="6911975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>
                <a:latin typeface="Arial Black" pitchFamily="34" charset="0"/>
              </a:rPr>
              <a:t>Наверху машины всей</a:t>
            </a:r>
          </a:p>
          <a:p>
            <a:pPr>
              <a:spcBef>
                <a:spcPct val="50000"/>
              </a:spcBef>
            </a:pPr>
            <a:r>
              <a:rPr lang="ru-RU" sz="3600" dirty="0">
                <a:latin typeface="Arial Black" pitchFamily="34" charset="0"/>
              </a:rPr>
              <a:t>Размещается  . . . –</a:t>
            </a:r>
          </a:p>
          <a:p>
            <a:pPr>
              <a:spcBef>
                <a:spcPct val="50000"/>
              </a:spcBef>
            </a:pPr>
            <a:r>
              <a:rPr lang="ru-RU" sz="3600" dirty="0">
                <a:latin typeface="Arial Black" pitchFamily="34" charset="0"/>
              </a:rPr>
              <a:t>Словно смелый капитан!</a:t>
            </a:r>
          </a:p>
          <a:p>
            <a:pPr>
              <a:spcBef>
                <a:spcPct val="50000"/>
              </a:spcBef>
            </a:pPr>
            <a:r>
              <a:rPr lang="ru-RU" sz="3600" dirty="0">
                <a:latin typeface="Arial Black" pitchFamily="34" charset="0"/>
              </a:rPr>
              <a:t>А на нем горит  экран!</a:t>
            </a:r>
            <a:r>
              <a:rPr lang="ru-RU" dirty="0">
                <a:latin typeface="Arial Black" pitchFamily="34" charset="0"/>
              </a:rPr>
              <a:t>                            </a:t>
            </a:r>
          </a:p>
        </p:txBody>
      </p:sp>
      <p:pic>
        <p:nvPicPr>
          <p:cNvPr id="16391" name="Picture 7" descr="4c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7864" y="3789040"/>
            <a:ext cx="1914525" cy="2735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23850" y="620713"/>
            <a:ext cx="828040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latin typeface="Arial Black" pitchFamily="34" charset="0"/>
              </a:rPr>
              <a:t>Рядом с дисплеем- главный блок:</a:t>
            </a:r>
          </a:p>
          <a:p>
            <a:pPr>
              <a:spcBef>
                <a:spcPct val="50000"/>
              </a:spcBef>
            </a:pPr>
            <a:r>
              <a:rPr lang="ru-RU" sz="3200" dirty="0">
                <a:latin typeface="Arial Black" pitchFamily="34" charset="0"/>
              </a:rPr>
              <a:t>Там бежит электроток</a:t>
            </a:r>
          </a:p>
          <a:p>
            <a:pPr>
              <a:spcBef>
                <a:spcPct val="50000"/>
              </a:spcBef>
            </a:pPr>
            <a:r>
              <a:rPr lang="ru-RU" sz="3200" dirty="0">
                <a:latin typeface="Arial Black" pitchFamily="34" charset="0"/>
              </a:rPr>
              <a:t>К самым важным микросхемам.</a:t>
            </a:r>
          </a:p>
          <a:p>
            <a:pPr>
              <a:spcBef>
                <a:spcPct val="50000"/>
              </a:spcBef>
            </a:pPr>
            <a:r>
              <a:rPr lang="ru-RU" sz="3200" dirty="0">
                <a:latin typeface="Arial Black" pitchFamily="34" charset="0"/>
              </a:rPr>
              <a:t>Этот блок зовут . . .</a:t>
            </a:r>
            <a:r>
              <a:rPr lang="ru-RU" dirty="0">
                <a:latin typeface="Arial Black" pitchFamily="34" charset="0"/>
              </a:rPr>
              <a:t>              </a:t>
            </a:r>
          </a:p>
        </p:txBody>
      </p:sp>
      <p:pic>
        <p:nvPicPr>
          <p:cNvPr id="17415" name="Picture 7" descr="9m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112" y="3212976"/>
            <a:ext cx="2325687" cy="2922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23850" y="333375"/>
            <a:ext cx="8280400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>
                <a:latin typeface="Arial Black" pitchFamily="34" charset="0"/>
              </a:rPr>
              <a:t>Это вот - . . . </a:t>
            </a:r>
          </a:p>
          <a:p>
            <a:pPr>
              <a:spcBef>
                <a:spcPct val="50000"/>
              </a:spcBef>
            </a:pPr>
            <a:r>
              <a:rPr lang="ru-RU" sz="3600" dirty="0">
                <a:latin typeface="Arial Black" pitchFamily="34" charset="0"/>
              </a:rPr>
              <a:t>Вот где пальцам физкультура</a:t>
            </a:r>
          </a:p>
          <a:p>
            <a:pPr>
              <a:spcBef>
                <a:spcPct val="50000"/>
              </a:spcBef>
            </a:pPr>
            <a:r>
              <a:rPr lang="ru-RU" sz="3600" dirty="0">
                <a:latin typeface="Arial Black" pitchFamily="34" charset="0"/>
              </a:rPr>
              <a:t>И гимнастика нужны!</a:t>
            </a:r>
          </a:p>
          <a:p>
            <a:pPr>
              <a:spcBef>
                <a:spcPct val="50000"/>
              </a:spcBef>
            </a:pPr>
            <a:r>
              <a:rPr lang="ru-RU" sz="3600" dirty="0">
                <a:latin typeface="Arial Black" pitchFamily="34" charset="0"/>
              </a:rPr>
              <a:t>Пальцы прыгать там должны!</a:t>
            </a:r>
          </a:p>
          <a:p>
            <a:pPr>
              <a:spcBef>
                <a:spcPct val="50000"/>
              </a:spcBef>
            </a:pPr>
            <a:endParaRPr lang="ru-RU" sz="3600" dirty="0">
              <a:latin typeface="Arial Black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3600" dirty="0">
                <a:latin typeface="Arial Black" pitchFamily="34" charset="0"/>
              </a:rPr>
              <a:t>       </a:t>
            </a:r>
          </a:p>
        </p:txBody>
      </p:sp>
      <p:pic>
        <p:nvPicPr>
          <p:cNvPr id="19466" name="Picture 10" descr="14a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736" y="3645024"/>
            <a:ext cx="3384550" cy="2670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68313" y="404813"/>
            <a:ext cx="7345362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>
                <a:latin typeface="Arial Black" pitchFamily="34" charset="0"/>
              </a:rPr>
              <a:t>И сейчас же буквы, точки,</a:t>
            </a:r>
          </a:p>
          <a:p>
            <a:pPr>
              <a:spcBef>
                <a:spcPct val="50000"/>
              </a:spcBef>
            </a:pPr>
            <a:r>
              <a:rPr lang="ru-RU" sz="3600" dirty="0">
                <a:latin typeface="Arial Black" pitchFamily="34" charset="0"/>
              </a:rPr>
              <a:t>Запятые -  строчка к строчке –</a:t>
            </a:r>
          </a:p>
          <a:p>
            <a:pPr>
              <a:spcBef>
                <a:spcPct val="50000"/>
              </a:spcBef>
            </a:pPr>
            <a:r>
              <a:rPr lang="ru-RU" sz="3600" dirty="0">
                <a:latin typeface="Arial Black" pitchFamily="34" charset="0"/>
              </a:rPr>
              <a:t>Напечатает в момент!</a:t>
            </a:r>
          </a:p>
          <a:p>
            <a:pPr>
              <a:spcBef>
                <a:spcPct val="50000"/>
              </a:spcBef>
            </a:pPr>
            <a:r>
              <a:rPr lang="ru-RU" sz="3600" dirty="0">
                <a:latin typeface="Arial Black" pitchFamily="34" charset="0"/>
              </a:rPr>
              <a:t>Очень нужный </a:t>
            </a:r>
            <a:r>
              <a:rPr lang="ru-RU" sz="3600" dirty="0" smtClean="0">
                <a:latin typeface="Arial Black" pitchFamily="34" charset="0"/>
              </a:rPr>
              <a:t>инструмент.</a:t>
            </a:r>
            <a:endParaRPr lang="ru-RU" sz="3600" dirty="0">
              <a:latin typeface="Arial Black" pitchFamily="34" charset="0"/>
            </a:endParaRPr>
          </a:p>
          <a:p>
            <a:pPr>
              <a:spcBef>
                <a:spcPct val="50000"/>
              </a:spcBef>
            </a:pPr>
            <a:endParaRPr lang="ru-RU" sz="3600" dirty="0">
              <a:latin typeface="Arial Black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3600" dirty="0">
                <a:latin typeface="Arial Black" pitchFamily="34" charset="0"/>
              </a:rPr>
              <a:t>    </a:t>
            </a:r>
          </a:p>
        </p:txBody>
      </p:sp>
      <p:pic>
        <p:nvPicPr>
          <p:cNvPr id="20488" name="Picture 8" descr="30m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888" y="4293096"/>
            <a:ext cx="1776413" cy="179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22</TotalTime>
  <Words>188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 Black</vt:lpstr>
      <vt:lpstr>Consolas</vt:lpstr>
      <vt:lpstr>Corbel</vt:lpstr>
      <vt:lpstr>Wingdings</vt:lpstr>
      <vt:lpstr>Wingdings 2</vt:lpstr>
      <vt:lpstr>Wingdings 3</vt:lpstr>
      <vt:lpstr>Метро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4</cp:revision>
  <dcterms:created xsi:type="dcterms:W3CDTF">2011-01-13T12:43:38Z</dcterms:created>
  <dcterms:modified xsi:type="dcterms:W3CDTF">2017-11-01T09:09:02Z</dcterms:modified>
</cp:coreProperties>
</file>