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411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556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68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225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82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26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475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12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 userDrawn="1"/>
        </p:nvSpPr>
        <p:spPr>
          <a:xfrm>
            <a:off x="188339" y="6248996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Зобнина</a:t>
            </a:r>
            <a:r>
              <a:rPr lang="ru-RU" sz="18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И.Е</a:t>
            </a:r>
            <a:r>
              <a:rPr lang="ru-RU" sz="1600" b="1" i="1" baseline="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0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208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12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D424-6630-4C79-A60E-0226A8E2268A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3C5B-FB57-4251-820F-8FA029CF6C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64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zanimatika.narod.ru/OBJ_odin_doma.htm" TargetMode="External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15.radikal.ru/i331/1611/5f/19e2333d6f79.png" TargetMode="External"/><Relationship Id="rId5" Type="http://schemas.openxmlformats.org/officeDocument/2006/relationships/hyperlink" Target="http://chpic.su/_data/stickers/KarlsonStickers/KarlsonStickers_006.png" TargetMode="External"/><Relationship Id="rId4" Type="http://schemas.openxmlformats.org/officeDocument/2006/relationships/hyperlink" Target="http://www.playcast.ru/uploads/2017/11/01/2378831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410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 дверной звонит звонок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сперва в глазок,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пришёл к тебе, узнай,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чужим не открывай!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глазка,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там?» спрашивай всегда,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не станут отвечать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не вздумай открывать!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дверь начнут ломиться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звони скорей в милицию!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36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Захочешь форточку открыть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Старайся осторожным быть: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подоконник не вставай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стекло не нажимай.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можешь что-либо достать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Надёжней взрослых подозвать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об этом попросить…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Калекой очень трудно жить!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2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0299" y="554841"/>
            <a:ext cx="549140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Выйдешь на балкон – так знай: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на стулья не вставай!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опасно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высоты лететь ужасно.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перила не взбирайся,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Низко не перегибайся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сложно удержаться…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ж не хочешь вниз сорваться?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6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08750" y="554841"/>
            <a:ext cx="45745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кнопки из коробки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Разлетелись – собери,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гвозди на дороге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увидел – подбери!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острые предметы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быть на полу.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 наступишь незаметно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 на гвоздь, иль на иглу.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60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2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53895" y="554841"/>
            <a:ext cx="56842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квартире много скляночек,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тюбиков и баночек.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хранятся средства разные,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иногда опасные.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Кремы, пасты и таблеточки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рот тащить не надо, деточки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Отравленье обеспечено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здоровье изувечено!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7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48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70200" y="590550"/>
            <a:ext cx="725169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огонь, но и пар обжигает,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из кастрюли его выпускают.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будь осторожен с кипящей водой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эти надёжно усвой: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кастрюли ты крышку рывком не снимай,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краю тихонечко приподнимай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там, где стоишь ты, – с другой стороны,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руки твои пострадать не должны!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сторону выпустишь пар – и тогда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опасна в кастрюле вода.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4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08074" y="592663"/>
            <a:ext cx="65151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друзья, за здоровьем следить.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потому полагается мыть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и овощи перед едой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и тщательно тёплой водой.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не тревожить врачей-докторов,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Смоешь микробы – и будешь здоров!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Мытое яблочко ярче блестит,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живот от него не болит.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01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12237" y="262463"/>
            <a:ext cx="496752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спичек коробок нашёл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высыпал его на стол,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Хотел устроить фейерверк –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полыхнуло, свет померк!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помню больше ничего!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пламя жжёт меня всего…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слышу крики, шум воды…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много от огня беды!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спасти едва успели,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квартиру не сумели.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в больнице я лежу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боль едва переношу.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 напомнить всем, друзья: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со спичками нельзя!!!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7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590402"/>
            <a:ext cx="56079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открытым огнём обращаться опасно!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жги ты ни свечки, ни спички напрасно,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зажёг – никуда не роняй: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Прожорливо пламя горячее, знай!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случилось свечу уронить,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Бросайся огонь без заминки тушить: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Материей плотной, тяжёлой накрой,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после залей поскорее водой!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4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0900" y="797510"/>
            <a:ext cx="5867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подъезде – зачем? Почему?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чужие стоят,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тебе не входить одному: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обидеть хотят?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попроси знакомых скорей,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проводили домой,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оказавшись в квартире своей,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Двери покрепче закрой!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71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922863"/>
            <a:ext cx="56079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малыш, запомнить должен: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с розеткой осторожен!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ней никак нельзя играть,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Гвоздики в неё совать.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Сунешь гвоздик ненароком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ударит током,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ударит, что, прости,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даже не спасти.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 кончится бедой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 в розетке очень злой!!!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018" y="313263"/>
            <a:ext cx="616948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другом твоим приключилась беда?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покидай ты его никогда,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подбодри, «всё в порядке!» -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посильную сам окажи.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ему не сумеешь помочь,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убегай ты испуганно прочь,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на помощь зови поскорей!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силы свои не жалей!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Помни: в лесу, на земле, на воде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людей не бросают в беде!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985500" y="444500"/>
            <a:ext cx="685800" cy="698500"/>
          </a:xfrm>
          <a:prstGeom prst="mathMultiply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069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 smtClean="0">
              <a:solidFill>
                <a:srgbClr val="002060"/>
              </a:solidFill>
              <a:hlinkClick r:id="rId3"/>
            </a:endParaRPr>
          </a:p>
          <a:p>
            <a:pPr algn="ctr"/>
            <a:endParaRPr lang="ru-RU" dirty="0">
              <a:solidFill>
                <a:srgbClr val="002060"/>
              </a:solidFill>
              <a:hlinkClick r:id="rId3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3"/>
              </a:rPr>
              <a:t>http://zanimatika.narod.ru/OBJ_odin_doma.htm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4"/>
              </a:rPr>
              <a:t>http://www.playcast.ru/uploads/2017/11/01/23788311.jpg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5"/>
              </a:rPr>
              <a:t>http://chpic.su/_data/stickers/KarlsonStickers/KarlsonStickers_006.png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hlinkClick r:id="rId6"/>
              </a:rPr>
              <a:t>http://s015.radikal.ru/i331/1611/5f/19e2333d6f79.png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  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23354" y="-383908"/>
            <a:ext cx="49452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источников: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0985500" y="444500"/>
            <a:ext cx="685800" cy="698500"/>
          </a:xfrm>
          <a:prstGeom prst="mathMultiply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698500" y="5486400"/>
            <a:ext cx="863600" cy="707430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6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54350" y="797510"/>
            <a:ext cx="608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квартира твоя высоко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добираться туда нелегко,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Пользуйся лифтом, но только учти: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лифт с незнакомцами не заходи!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обидеть тебя, напугать,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Ценные вещи твои отобрать.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осторожней, мой друг, берегись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незнакомцами в лифт не садись!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005" y="213914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44813" y="767883"/>
            <a:ext cx="6734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Незнакомец в подъезде зачем-то стоит,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подозрительный, замкнутый вид.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при нём не спеши открывать,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сам из подъезда уйди погулять.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Поброди, подожди во дворе – он уйдёт,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тебя не обидит, и к вам не войдёт.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26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767883"/>
            <a:ext cx="48529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уже совсем большой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один идёшь домой.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Дверь ключами открывай,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 замке не оставляй!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забудешь их убрать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Сможет их чужой забрать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квартиру к вам войти...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внимателен, учти!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7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69507" y="336083"/>
            <a:ext cx="485298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телефон звонит,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в трубку говорит: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Как тебя зовут, малыш?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с кем сейчас сидишь?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куда же я попал?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я какой набрал?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отвечай,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Срочно маму подзывай!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взрослых дома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веди ни с кем бесед,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До свидания! – скажи,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трубку положи!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2795" y="222250"/>
            <a:ext cx="609061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входите в лифт спиной,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вам грозит бедой.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Ждёшь ты лифт, открылась дверь,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ты всегда проверь,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Тут кабина или 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горит ли в лифте свет.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иногда, учти,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Вдруг кабина не прийти!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шахту не свалиться,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каждый убедиться: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кабина, свет горит,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 порядке, вход открыт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0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0906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 лифта не играй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кнопки зря не нажимай,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прыгать тоже не годится,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может что-нибудь случиться: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Лифт опускаться перестанет,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Кабина наверху застрянет…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скоро явятся с подмогой,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лучше лишнего не трогай!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5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222250"/>
            <a:ext cx="11493500" cy="6413500"/>
          </a:xfrm>
          <a:prstGeom prst="rect">
            <a:avLst/>
          </a:prstGeom>
          <a:solidFill>
            <a:schemeClr val="bg1">
              <a:alpha val="77000"/>
            </a:schemeClr>
          </a:solidFill>
          <a:ln w="66675" cmpd="thickThin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mg-fotki.yandex.ru/get/9489/39663434.87f/0_aa5b0_7d226463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1298" y="2675929"/>
            <a:ext cx="2223453" cy="3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7/11/01/237883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611" y="213915"/>
            <a:ext cx="3288339" cy="321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0695" y="554841"/>
            <a:ext cx="625840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Знай: по перилам опасно кататься!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Можешь на них ты и не удержаться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за что-нибудь вдруг зацепиться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Больно, мой друг, на ступеньки свалиться!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сорвёшься в проём – что тогда?! –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уже пострашнее беда!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что, прошу, не рискуй, не катайся,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 ступенькам спокойно спускайся!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9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143</TotalTime>
  <Words>144</Words>
  <Application>Microsoft Office PowerPoint</Application>
  <PresentationFormat>Произвольный</PresentationFormat>
  <Paragraphs>55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х</cp:lastModifiedBy>
  <cp:revision>11</cp:revision>
  <dcterms:created xsi:type="dcterms:W3CDTF">2018-05-20T04:23:21Z</dcterms:created>
  <dcterms:modified xsi:type="dcterms:W3CDTF">2019-10-16T19:00:22Z</dcterms:modified>
</cp:coreProperties>
</file>