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http://img.freepik.com/free-vector/abstract-background-with-a-watercolor-texture_1048-2144.jpg?ext=jpg&amp;size=33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4340" name="Picture 4" descr="Картинки по запросу Если ты заблудился в лесу что делать для детей"/>
          <p:cNvPicPr>
            <a:picLocks noChangeAspect="1" noChangeArrowheads="1"/>
          </p:cNvPicPr>
          <p:nvPr/>
        </p:nvPicPr>
        <p:blipFill>
          <a:blip r:embed="rId3" cstate="print">
            <a:lum contrast="30000"/>
          </a:blip>
          <a:srcRect l="13000" t="9333" r="12000" b="10667"/>
          <a:stretch>
            <a:fillRect/>
          </a:stretch>
        </p:blipFill>
        <p:spPr bwMode="auto">
          <a:xfrm>
            <a:off x="1447800" y="685800"/>
            <a:ext cx="6324600" cy="5059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6" descr="http://img.freepik.com/free-vector/abstract-background-with-a-watercolor-texture_1048-2144.jpg?ext=jpg&amp;size=33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01316" y="623444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Monotype Corsiva" pitchFamily="66" charset="0"/>
              </a:rPr>
              <a:t>и попробуйте вспомнить дорогу.</a:t>
            </a:r>
            <a:endParaRPr lang="ru-RU" sz="28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914400"/>
            <a:ext cx="2057400" cy="2994369"/>
          </a:xfrm>
          <a:prstGeom prst="rect">
            <a:avLst/>
          </a:prstGeom>
          <a:noFill/>
          <a:ln w="76200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1143000"/>
            <a:ext cx="2925227" cy="2838450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134896" y="148591"/>
            <a:ext cx="24465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Остановиться</a:t>
            </a:r>
            <a:endParaRPr lang="ru-RU" sz="32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477000" y="471756"/>
            <a:ext cx="19928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Успокоиться</a:t>
            </a:r>
            <a:endParaRPr lang="ru-RU" sz="28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1026" name="Picture 2" descr="http://weblancer.net/download/29415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2590800"/>
            <a:ext cx="2334341" cy="3495676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http://img.freepik.com/free-vector/abstract-background-with-a-watercolor-texture_1048-2144.jpg?ext=jpg&amp;size=33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81000" y="323745"/>
            <a:ext cx="31293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Подай сигнал - Кричи</a:t>
            </a:r>
            <a:endParaRPr lang="ru-RU" sz="28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15362" name="Picture 2" descr="Картинки по запросу кричать в лесу"/>
          <p:cNvPicPr>
            <a:picLocks noChangeAspect="1" noChangeArrowheads="1"/>
          </p:cNvPicPr>
          <p:nvPr/>
        </p:nvPicPr>
        <p:blipFill>
          <a:blip r:embed="rId3" cstate="print">
            <a:lum contrast="40000"/>
          </a:blip>
          <a:srcRect l="8392" r="56643"/>
          <a:stretch>
            <a:fillRect/>
          </a:stretch>
        </p:blipFill>
        <p:spPr bwMode="auto">
          <a:xfrm>
            <a:off x="762000" y="1142999"/>
            <a:ext cx="2590800" cy="4909567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4191000" y="152400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Monotype Corsiva" pitchFamily="66" charset="0"/>
              </a:rPr>
              <a:t>Если у вас есть мобильный телефон, позвоните в службу спасения и сообщите свои примерные ориентиры.</a:t>
            </a:r>
            <a:endParaRPr lang="ru-RU" sz="2400" b="1" dirty="0">
              <a:solidFill>
                <a:srgbClr val="00B050"/>
              </a:solidFill>
              <a:latin typeface="Monotype Corsiva" pitchFamily="66" charset="0"/>
            </a:endParaRPr>
          </a:p>
        </p:txBody>
      </p:sp>
      <p:pic>
        <p:nvPicPr>
          <p:cNvPr id="15364" name="Picture 4" descr="http://np-mos.ru/images/2016_02_25_16.jpg"/>
          <p:cNvPicPr>
            <a:picLocks noChangeAspect="1" noChangeArrowheads="1"/>
          </p:cNvPicPr>
          <p:nvPr/>
        </p:nvPicPr>
        <p:blipFill>
          <a:blip r:embed="rId4" cstate="print">
            <a:lum contrast="40000"/>
          </a:blip>
          <a:srcRect t="13158" b="18421"/>
          <a:stretch>
            <a:fillRect/>
          </a:stretch>
        </p:blipFill>
        <p:spPr bwMode="auto">
          <a:xfrm>
            <a:off x="4595446" y="3200400"/>
            <a:ext cx="3786554" cy="2590800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6" descr="http://img.freepik.com/free-vector/abstract-background-with-a-watercolor-texture_1048-2144.jpg?ext=jpg&amp;size=33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914400" y="0"/>
            <a:ext cx="76962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Какие ориентиры можно использовать, чтобы выйти к  людям?</a:t>
            </a:r>
            <a:endParaRPr lang="ru-RU" sz="28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16386" name="Picture 2" descr="http://hq-pix.ru/ob/41/prekrasnaya_priroda_1920x1080.jpg"/>
          <p:cNvPicPr>
            <a:picLocks noChangeAspect="1" noChangeArrowheads="1"/>
          </p:cNvPicPr>
          <p:nvPr/>
        </p:nvPicPr>
        <p:blipFill>
          <a:blip r:embed="rId3" cstate="print">
            <a:lum contrast="40000"/>
          </a:blip>
          <a:srcRect/>
          <a:stretch>
            <a:fillRect/>
          </a:stretch>
        </p:blipFill>
        <p:spPr bwMode="auto">
          <a:xfrm>
            <a:off x="304800" y="1524000"/>
            <a:ext cx="3810000" cy="2286000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</p:pic>
      <p:pic>
        <p:nvPicPr>
          <p:cNvPr id="16388" name="Picture 4" descr="http://fullhdoboi.ru/_ph/6/478783039.jpg"/>
          <p:cNvPicPr>
            <a:picLocks noChangeAspect="1" noChangeArrowheads="1"/>
          </p:cNvPicPr>
          <p:nvPr/>
        </p:nvPicPr>
        <p:blipFill>
          <a:blip r:embed="rId4" cstate="print">
            <a:lum contrast="40000"/>
          </a:blip>
          <a:srcRect/>
          <a:stretch>
            <a:fillRect/>
          </a:stretch>
        </p:blipFill>
        <p:spPr bwMode="auto">
          <a:xfrm>
            <a:off x="4648200" y="2057400"/>
            <a:ext cx="4064000" cy="2286000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533400" y="1066800"/>
            <a:ext cx="3505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>
              <a:defRPr/>
            </a:pPr>
            <a: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  <a:t>Дороги, натоптанные тропинки</a:t>
            </a:r>
          </a:p>
        </p:txBody>
      </p:sp>
      <p:pic>
        <p:nvPicPr>
          <p:cNvPr id="16390" name="Picture 6" descr="http://zviter.ru/mw/29/zheleznaya_doroga_relsy_prev.jpg"/>
          <p:cNvPicPr>
            <a:picLocks noChangeAspect="1" noChangeArrowheads="1"/>
          </p:cNvPicPr>
          <p:nvPr/>
        </p:nvPicPr>
        <p:blipFill>
          <a:blip r:embed="rId5" cstate="print">
            <a:lum contrast="40000"/>
          </a:blip>
          <a:srcRect/>
          <a:stretch>
            <a:fillRect/>
          </a:stretch>
        </p:blipFill>
        <p:spPr bwMode="auto">
          <a:xfrm>
            <a:off x="762000" y="4419600"/>
            <a:ext cx="3422650" cy="2133600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</p:pic>
      <p:sp>
        <p:nvSpPr>
          <p:cNvPr id="11" name="Прямоугольник 10"/>
          <p:cNvSpPr/>
          <p:nvPr/>
        </p:nvSpPr>
        <p:spPr>
          <a:xfrm>
            <a:off x="4267200" y="5867400"/>
            <a:ext cx="3352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>
              <a:defRPr/>
            </a:pPr>
            <a:r>
              <a:rPr lang="ru-RU" sz="2000" b="1" dirty="0" smtClean="0">
                <a:solidFill>
                  <a:srgbClr val="C00000"/>
                </a:solidFill>
                <a:latin typeface="Monotype Corsiva" pitchFamily="66" charset="0"/>
              </a:rPr>
              <a:t>Шум железной дороги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419600" y="12954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Выходите на воду и двигайтесь вниз по течению. Ручей обязательно выведет к реке, река - к людям.</a:t>
            </a:r>
            <a:endParaRPr lang="ru-RU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 descr="http://img.freepik.com/free-vector/abstract-background-with-a-watercolor-texture_1048-2144.jpg?ext=jpg&amp;size=33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62000" y="152400"/>
            <a:ext cx="6477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Monotype Corsiva" pitchFamily="66" charset="0"/>
              </a:rPr>
              <a:t>Если точно знаете, что вас будут искать - оставайтесь на месте, и спокойно ждите. 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Monotype Corsiva" pitchFamily="66" charset="0"/>
              </a:rPr>
              <a:t>Не пытайся выйти из леса сам, ведь тогда родителям будет труднее найти тебя. Стой на тропе, именно там родители и сотрудники МЧС начнут тебя искать! 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Monotype Corsiva" pitchFamily="66" charset="0"/>
              </a:rPr>
              <a:t>Стучите палками о деревья - звук от них далеко расходится по лесу. Ожидайте помощи и вас обязательно найдут.</a:t>
            </a:r>
            <a:endParaRPr lang="ru-RU" sz="24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17411" name="Picture 3" descr="C:\Users\Алекс\Desktop\44997_2a6237ba1818ec4a26c973a280194683.jpg.jpg"/>
          <p:cNvPicPr>
            <a:picLocks noChangeAspect="1" noChangeArrowheads="1"/>
          </p:cNvPicPr>
          <p:nvPr/>
        </p:nvPicPr>
        <p:blipFill>
          <a:blip r:embed="rId3" cstate="print">
            <a:lum contrast="40000"/>
          </a:blip>
          <a:srcRect/>
          <a:stretch>
            <a:fillRect/>
          </a:stretch>
        </p:blipFill>
        <p:spPr bwMode="auto">
          <a:xfrm>
            <a:off x="533400" y="3733800"/>
            <a:ext cx="2228850" cy="2333561"/>
          </a:xfrm>
          <a:prstGeom prst="rect">
            <a:avLst/>
          </a:prstGeom>
          <a:noFill/>
        </p:spPr>
      </p:pic>
      <p:pic>
        <p:nvPicPr>
          <p:cNvPr id="17412" name="Picture 4" descr="C:\Users\Алекс\Desktop\b16ee08a2f17d95d14b7049eb0aa8c98.jpg"/>
          <p:cNvPicPr>
            <a:picLocks noChangeAspect="1" noChangeArrowheads="1"/>
          </p:cNvPicPr>
          <p:nvPr/>
        </p:nvPicPr>
        <p:blipFill>
          <a:blip r:embed="rId4" cstate="print">
            <a:lum contrast="40000"/>
          </a:blip>
          <a:srcRect l="12419" r="8926" b="6182"/>
          <a:stretch>
            <a:fillRect/>
          </a:stretch>
        </p:blipFill>
        <p:spPr bwMode="auto">
          <a:xfrm>
            <a:off x="6019800" y="3352800"/>
            <a:ext cx="2590800" cy="32725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131</Words>
  <Application>Microsoft Office PowerPoint</Application>
  <PresentationFormat>Экран (4:3)</PresentationFormat>
  <Paragraphs>12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Office Theme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</dc:creator>
  <cp:lastModifiedBy>Алекс</cp:lastModifiedBy>
  <cp:revision>11</cp:revision>
  <dcterms:created xsi:type="dcterms:W3CDTF">2017-03-18T09:20:42Z</dcterms:created>
  <dcterms:modified xsi:type="dcterms:W3CDTF">2017-03-26T06:53:54Z</dcterms:modified>
</cp:coreProperties>
</file>