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2D1F05-BCD8-4B19-AAC3-67FBF52807D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3C8726-F701-40A5-974F-5D362C96B8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2D1F05-BCD8-4B19-AAC3-67FBF52807D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3C8726-F701-40A5-974F-5D362C96B8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2D1F05-BCD8-4B19-AAC3-67FBF52807D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3C8726-F701-40A5-974F-5D362C96B8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2D1F05-BCD8-4B19-AAC3-67FBF52807D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3C8726-F701-40A5-974F-5D362C96B8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2D1F05-BCD8-4B19-AAC3-67FBF52807D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3C8726-F701-40A5-974F-5D362C96B8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2D1F05-BCD8-4B19-AAC3-67FBF52807D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3C8726-F701-40A5-974F-5D362C96B8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2D1F05-BCD8-4B19-AAC3-67FBF52807D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3C8726-F701-40A5-974F-5D362C96B8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2D1F05-BCD8-4B19-AAC3-67FBF52807D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3C8726-F701-40A5-974F-5D362C96B8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2D1F05-BCD8-4B19-AAC3-67FBF52807D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3C8726-F701-40A5-974F-5D362C96B8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2D1F05-BCD8-4B19-AAC3-67FBF52807D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3C8726-F701-40A5-974F-5D362C96B8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2D1F05-BCD8-4B19-AAC3-67FBF52807D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3C8726-F701-40A5-974F-5D362C96B80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42D1F05-BCD8-4B19-AAC3-67FBF52807D3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73C8726-F701-40A5-974F-5D362C96B8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scammon.cps.k12.il.us/dreamstimeweb_242969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4" name="Picture 5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bolshoy_horovod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59499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WordArt 61" descr="аним радуга"/>
          <p:cNvSpPr>
            <a:spLocks noChangeArrowheads="1" noChangeShapeType="1" noTextEdit="1"/>
          </p:cNvSpPr>
          <p:nvPr/>
        </p:nvSpPr>
        <p:spPr bwMode="auto">
          <a:xfrm rot="10800000" flipH="1" flipV="1">
            <a:off x="1403350" y="2205038"/>
            <a:ext cx="6192838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Цветик-семицветик</a:t>
            </a:r>
          </a:p>
        </p:txBody>
      </p:sp>
      <p:sp>
        <p:nvSpPr>
          <p:cNvPr id="10244" name="Text Box 64"/>
          <p:cNvSpPr txBox="1">
            <a:spLocks noChangeArrowheads="1"/>
          </p:cNvSpPr>
          <p:nvPr/>
        </p:nvSpPr>
        <p:spPr bwMode="auto">
          <a:xfrm>
            <a:off x="2339975" y="5516563"/>
            <a:ext cx="46815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b="1"/>
              <a:t>Любовь Георгиевна Масько</a:t>
            </a:r>
          </a:p>
          <a:p>
            <a:pPr algn="ctr">
              <a:spcBef>
                <a:spcPct val="50000"/>
              </a:spcBef>
            </a:pPr>
            <a:r>
              <a:rPr lang="ru-RU" sz="1200" b="1"/>
              <a:t>учитель начальных классов</a:t>
            </a:r>
          </a:p>
        </p:txBody>
      </p:sp>
      <p:pic>
        <p:nvPicPr>
          <p:cNvPr id="10245" name="Picture 65" descr="gallery_2_381_1389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549275"/>
            <a:ext cx="11049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3492500" y="3357563"/>
            <a:ext cx="1728788" cy="1584325"/>
            <a:chOff x="1338" y="1207"/>
            <a:chExt cx="1587" cy="1588"/>
          </a:xfrm>
        </p:grpSpPr>
        <p:sp>
          <p:nvSpPr>
            <p:cNvPr id="10247" name="Oval 67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8" name="Oval 68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5" name="Oval 69"/>
            <p:cNvSpPr>
              <a:spLocks noChangeArrowheads="1"/>
            </p:cNvSpPr>
            <p:nvPr/>
          </p:nvSpPr>
          <p:spPr bwMode="auto">
            <a:xfrm>
              <a:off x="1338" y="1842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0" name="Oval 70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1" name="Oval 71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8" name="Oval 72"/>
            <p:cNvSpPr>
              <a:spLocks noChangeArrowheads="1"/>
            </p:cNvSpPr>
            <p:nvPr/>
          </p:nvSpPr>
          <p:spPr bwMode="auto">
            <a:xfrm rot="4505849">
              <a:off x="1858" y="2320"/>
              <a:ext cx="773" cy="18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69" name="Oval 73"/>
            <p:cNvSpPr>
              <a:spLocks noChangeArrowheads="1"/>
            </p:cNvSpPr>
            <p:nvPr/>
          </p:nvSpPr>
          <p:spPr bwMode="auto">
            <a:xfrm rot="-375770">
              <a:off x="2154" y="1797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4" name="Oval 74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5"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5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 rot="3183476">
            <a:off x="6726238" y="2282825"/>
            <a:ext cx="1558925" cy="1692275"/>
            <a:chOff x="1338" y="1207"/>
            <a:chExt cx="1587" cy="1588"/>
          </a:xfrm>
        </p:grpSpPr>
        <p:sp>
          <p:nvSpPr>
            <p:cNvPr id="19505" name="Oval 3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06" name="Oval 4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5" name="Oval 5"/>
            <p:cNvSpPr>
              <a:spLocks noChangeArrowheads="1"/>
            </p:cNvSpPr>
            <p:nvPr/>
          </p:nvSpPr>
          <p:spPr bwMode="auto">
            <a:xfrm>
              <a:off x="1336" y="1842"/>
              <a:ext cx="771" cy="18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508" name="Oval 6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09" name="Oval 7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8" name="Oval 8"/>
            <p:cNvSpPr>
              <a:spLocks noChangeArrowheads="1"/>
            </p:cNvSpPr>
            <p:nvPr/>
          </p:nvSpPr>
          <p:spPr bwMode="auto">
            <a:xfrm rot="4505849">
              <a:off x="1856" y="2319"/>
              <a:ext cx="772" cy="18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69" name="Oval 9"/>
            <p:cNvSpPr>
              <a:spLocks noChangeArrowheads="1"/>
            </p:cNvSpPr>
            <p:nvPr/>
          </p:nvSpPr>
          <p:spPr bwMode="auto">
            <a:xfrm rot="-375770">
              <a:off x="2152" y="1796"/>
              <a:ext cx="771" cy="182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512" name="Oval 10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 rot="-4156915">
            <a:off x="4982369" y="426244"/>
            <a:ext cx="1658938" cy="1758950"/>
            <a:chOff x="1338" y="1207"/>
            <a:chExt cx="1587" cy="1588"/>
          </a:xfrm>
        </p:grpSpPr>
        <p:sp>
          <p:nvSpPr>
            <p:cNvPr id="19497" name="Oval 12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98" name="Oval 13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4" name="Oval 14"/>
            <p:cNvSpPr>
              <a:spLocks noChangeArrowheads="1"/>
            </p:cNvSpPr>
            <p:nvPr/>
          </p:nvSpPr>
          <p:spPr bwMode="auto">
            <a:xfrm>
              <a:off x="1335" y="1840"/>
              <a:ext cx="771" cy="18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500" name="Oval 15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01" name="Oval 16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7" name="Oval 17"/>
            <p:cNvSpPr>
              <a:spLocks noChangeArrowheads="1"/>
            </p:cNvSpPr>
            <p:nvPr/>
          </p:nvSpPr>
          <p:spPr bwMode="auto">
            <a:xfrm rot="4505849">
              <a:off x="1858" y="2316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8" name="Oval 18"/>
            <p:cNvSpPr>
              <a:spLocks noChangeArrowheads="1"/>
            </p:cNvSpPr>
            <p:nvPr/>
          </p:nvSpPr>
          <p:spPr bwMode="auto">
            <a:xfrm rot="-375770">
              <a:off x="2152" y="1795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504" name="Oval 19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 rot="4366705">
            <a:off x="1427957" y="380206"/>
            <a:ext cx="1465262" cy="1514475"/>
            <a:chOff x="1338" y="1207"/>
            <a:chExt cx="1587" cy="1588"/>
          </a:xfrm>
        </p:grpSpPr>
        <p:sp>
          <p:nvSpPr>
            <p:cNvPr id="19489" name="Oval 21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90" name="Oval 22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3" name="Oval 23"/>
            <p:cNvSpPr>
              <a:spLocks noChangeArrowheads="1"/>
            </p:cNvSpPr>
            <p:nvPr/>
          </p:nvSpPr>
          <p:spPr bwMode="auto">
            <a:xfrm>
              <a:off x="1335" y="1845"/>
              <a:ext cx="770" cy="18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92" name="Oval 24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93" name="Oval 25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6" name="Oval 26"/>
            <p:cNvSpPr>
              <a:spLocks noChangeArrowheads="1"/>
            </p:cNvSpPr>
            <p:nvPr/>
          </p:nvSpPr>
          <p:spPr bwMode="auto">
            <a:xfrm rot="4505849">
              <a:off x="1857" y="2323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87" name="Oval 27"/>
            <p:cNvSpPr>
              <a:spLocks noChangeArrowheads="1"/>
            </p:cNvSpPr>
            <p:nvPr/>
          </p:nvSpPr>
          <p:spPr bwMode="auto">
            <a:xfrm rot="-375770">
              <a:off x="2153" y="1800"/>
              <a:ext cx="769" cy="1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96" name="Oval 28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 rot="-2971326">
            <a:off x="683419" y="2709069"/>
            <a:ext cx="1800225" cy="1655763"/>
            <a:chOff x="1338" y="1207"/>
            <a:chExt cx="1587" cy="1588"/>
          </a:xfrm>
        </p:grpSpPr>
        <p:sp>
          <p:nvSpPr>
            <p:cNvPr id="19481" name="Oval 30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82" name="Oval 31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2" name="Oval 32"/>
            <p:cNvSpPr>
              <a:spLocks noChangeArrowheads="1"/>
            </p:cNvSpPr>
            <p:nvPr/>
          </p:nvSpPr>
          <p:spPr bwMode="auto">
            <a:xfrm>
              <a:off x="1341" y="1838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84" name="Oval 33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85" name="Oval 34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5" name="Oval 35"/>
            <p:cNvSpPr>
              <a:spLocks noChangeArrowheads="1"/>
            </p:cNvSpPr>
            <p:nvPr/>
          </p:nvSpPr>
          <p:spPr bwMode="auto">
            <a:xfrm rot="4505849">
              <a:off x="1863" y="2318"/>
              <a:ext cx="769" cy="18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96" name="Oval 36"/>
            <p:cNvSpPr>
              <a:spLocks noChangeArrowheads="1"/>
            </p:cNvSpPr>
            <p:nvPr/>
          </p:nvSpPr>
          <p:spPr bwMode="auto">
            <a:xfrm rot="-375770">
              <a:off x="2157" y="1794"/>
              <a:ext cx="771" cy="18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88" name="Oval 37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2124075" y="4868863"/>
            <a:ext cx="1439863" cy="1512887"/>
            <a:chOff x="1338" y="1207"/>
            <a:chExt cx="1587" cy="1588"/>
          </a:xfrm>
        </p:grpSpPr>
        <p:sp>
          <p:nvSpPr>
            <p:cNvPr id="19473" name="Oval 39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74" name="Oval 40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01" name="Oval 41"/>
            <p:cNvSpPr>
              <a:spLocks noChangeArrowheads="1"/>
            </p:cNvSpPr>
            <p:nvPr/>
          </p:nvSpPr>
          <p:spPr bwMode="auto">
            <a:xfrm>
              <a:off x="1338" y="1842"/>
              <a:ext cx="772" cy="18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6" name="Oval 42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77" name="Oval 43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04" name="Oval 44"/>
            <p:cNvSpPr>
              <a:spLocks noChangeArrowheads="1"/>
            </p:cNvSpPr>
            <p:nvPr/>
          </p:nvSpPr>
          <p:spPr bwMode="auto">
            <a:xfrm rot="4505849">
              <a:off x="1859" y="2318"/>
              <a:ext cx="772" cy="18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05" name="Oval 45"/>
            <p:cNvSpPr>
              <a:spLocks noChangeArrowheads="1"/>
            </p:cNvSpPr>
            <p:nvPr/>
          </p:nvSpPr>
          <p:spPr bwMode="auto">
            <a:xfrm rot="-375770">
              <a:off x="2153" y="1797"/>
              <a:ext cx="772" cy="182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80" name="Oval 46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47"/>
          <p:cNvGrpSpPr>
            <a:grpSpLocks/>
          </p:cNvGrpSpPr>
          <p:nvPr/>
        </p:nvGrpSpPr>
        <p:grpSpPr bwMode="auto">
          <a:xfrm rot="-6225547">
            <a:off x="5436394" y="4723606"/>
            <a:ext cx="1654175" cy="1655763"/>
            <a:chOff x="1338" y="1207"/>
            <a:chExt cx="1587" cy="1588"/>
          </a:xfrm>
        </p:grpSpPr>
        <p:sp>
          <p:nvSpPr>
            <p:cNvPr id="19465" name="Oval 48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6" name="Oval 49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10" name="Oval 50"/>
            <p:cNvSpPr>
              <a:spLocks noChangeArrowheads="1"/>
            </p:cNvSpPr>
            <p:nvPr/>
          </p:nvSpPr>
          <p:spPr bwMode="auto">
            <a:xfrm>
              <a:off x="1338" y="1842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8" name="Oval 51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9" name="Oval 52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13" name="Oval 53"/>
            <p:cNvSpPr>
              <a:spLocks noChangeArrowheads="1"/>
            </p:cNvSpPr>
            <p:nvPr/>
          </p:nvSpPr>
          <p:spPr bwMode="auto">
            <a:xfrm rot="4505849">
              <a:off x="1863" y="2319"/>
              <a:ext cx="770" cy="18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14" name="Oval 54"/>
            <p:cNvSpPr>
              <a:spLocks noChangeArrowheads="1"/>
            </p:cNvSpPr>
            <p:nvPr/>
          </p:nvSpPr>
          <p:spPr bwMode="auto">
            <a:xfrm rot="-375770">
              <a:off x="2157" y="1798"/>
              <a:ext cx="772" cy="18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2" name="Oval 55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5422" name="Picture 62" descr="71184778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2924175"/>
            <a:ext cx="33147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771775" y="2133600"/>
            <a:ext cx="2519363" cy="2520950"/>
            <a:chOff x="1338" y="1207"/>
            <a:chExt cx="1587" cy="1588"/>
          </a:xfrm>
        </p:grpSpPr>
        <p:sp>
          <p:nvSpPr>
            <p:cNvPr id="20492" name="Oval 3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93" name="Oval 4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05" name="Oval 5"/>
            <p:cNvSpPr>
              <a:spLocks noChangeArrowheads="1"/>
            </p:cNvSpPr>
            <p:nvPr/>
          </p:nvSpPr>
          <p:spPr bwMode="auto">
            <a:xfrm>
              <a:off x="1338" y="1842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5" name="Oval 6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96" name="Oval 7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08" name="Oval 8"/>
            <p:cNvSpPr>
              <a:spLocks noChangeArrowheads="1"/>
            </p:cNvSpPr>
            <p:nvPr/>
          </p:nvSpPr>
          <p:spPr bwMode="auto">
            <a:xfrm rot="4505849">
              <a:off x="1859" y="2319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609" name="Oval 9"/>
            <p:cNvSpPr>
              <a:spLocks noChangeArrowheads="1"/>
            </p:cNvSpPr>
            <p:nvPr/>
          </p:nvSpPr>
          <p:spPr bwMode="auto">
            <a:xfrm rot="-375770">
              <a:off x="2154" y="1797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99" name="Oval 10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827088" y="4508500"/>
            <a:ext cx="2160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CC66"/>
                </a:solidFill>
              </a:rPr>
              <a:t>бодрости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1403350" y="1484313"/>
            <a:ext cx="20875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D61C37"/>
                </a:solidFill>
              </a:rPr>
              <a:t>здоровья</a:t>
            </a: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5364163" y="1844675"/>
            <a:ext cx="1657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3300"/>
                </a:solidFill>
              </a:rPr>
              <a:t>успехов</a:t>
            </a: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6300788" y="2852738"/>
            <a:ext cx="16557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</a:rPr>
              <a:t>счастья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6011863" y="3860800"/>
            <a:ext cx="1584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80"/>
                </a:solidFill>
              </a:rPr>
              <a:t>друзей</a:t>
            </a: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3635375" y="5013325"/>
            <a:ext cx="43926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hlink"/>
                </a:solidFill>
              </a:rPr>
              <a:t>исполнения желаний</a:t>
            </a: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468313" y="2997200"/>
            <a:ext cx="1800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accent2"/>
                </a:solidFill>
              </a:rPr>
              <a:t>красоты</a:t>
            </a:r>
          </a:p>
        </p:txBody>
      </p:sp>
      <p:pic>
        <p:nvPicPr>
          <p:cNvPr id="25621" name="Picture 21" descr="1solnihko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7050" y="765175"/>
            <a:ext cx="16002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WordArt 22" descr="аним радуга"/>
          <p:cNvSpPr>
            <a:spLocks noChangeArrowheads="1" noChangeShapeType="1" noTextEdit="1"/>
          </p:cNvSpPr>
          <p:nvPr/>
        </p:nvSpPr>
        <p:spPr bwMode="auto">
          <a:xfrm>
            <a:off x="1042988" y="692150"/>
            <a:ext cx="51133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Цветик-семицветик желает:</a:t>
            </a: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2" grpId="0"/>
      <p:bldP spid="25614" grpId="0"/>
      <p:bldP spid="25615" grpId="0"/>
      <p:bldP spid="25616" grpId="0"/>
      <p:bldP spid="25617" grpId="0"/>
      <p:bldP spid="25618" grpId="0"/>
      <p:bldP spid="256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0" y="1773238"/>
            <a:ext cx="87852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990000"/>
                </a:solidFill>
              </a:rPr>
              <a:t>Ребята!</a:t>
            </a:r>
          </a:p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990000"/>
                </a:solidFill>
              </a:rPr>
              <a:t>Берегите зрение!</a:t>
            </a:r>
          </a:p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990000"/>
                </a:solidFill>
              </a:rPr>
              <a:t> Чаще делайте физминутки для глаз!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611188" y="404813"/>
            <a:ext cx="1728787" cy="1584325"/>
            <a:chOff x="1338" y="1207"/>
            <a:chExt cx="1587" cy="1588"/>
          </a:xfrm>
        </p:grpSpPr>
        <p:sp>
          <p:nvSpPr>
            <p:cNvPr id="21517" name="Oval 7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8" name="Oval 8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7" name="Oval 9"/>
            <p:cNvSpPr>
              <a:spLocks noChangeArrowheads="1"/>
            </p:cNvSpPr>
            <p:nvPr/>
          </p:nvSpPr>
          <p:spPr bwMode="auto">
            <a:xfrm>
              <a:off x="1338" y="1842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0" name="Oval 10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1" name="Oval 11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0" name="Oval 12"/>
            <p:cNvSpPr>
              <a:spLocks noChangeArrowheads="1"/>
            </p:cNvSpPr>
            <p:nvPr/>
          </p:nvSpPr>
          <p:spPr bwMode="auto">
            <a:xfrm rot="4505849">
              <a:off x="1858" y="2320"/>
              <a:ext cx="773" cy="18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21" name="Oval 13"/>
            <p:cNvSpPr>
              <a:spLocks noChangeArrowheads="1"/>
            </p:cNvSpPr>
            <p:nvPr/>
          </p:nvSpPr>
          <p:spPr bwMode="auto">
            <a:xfrm rot="-375770">
              <a:off x="2154" y="1797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4" name="Oval 14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 rot="-5400000">
            <a:off x="6443663" y="4508500"/>
            <a:ext cx="1511300" cy="1584325"/>
            <a:chOff x="1338" y="1207"/>
            <a:chExt cx="1587" cy="1588"/>
          </a:xfrm>
        </p:grpSpPr>
        <p:sp>
          <p:nvSpPr>
            <p:cNvPr id="21509" name="Oval 16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0" name="Oval 17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6" name="Oval 18"/>
            <p:cNvSpPr>
              <a:spLocks noChangeArrowheads="1"/>
            </p:cNvSpPr>
            <p:nvPr/>
          </p:nvSpPr>
          <p:spPr bwMode="auto">
            <a:xfrm>
              <a:off x="1341" y="1842"/>
              <a:ext cx="772" cy="18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2" name="Oval 19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3" name="Oval 20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9" name="Oval 21"/>
            <p:cNvSpPr>
              <a:spLocks noChangeArrowheads="1"/>
            </p:cNvSpPr>
            <p:nvPr/>
          </p:nvSpPr>
          <p:spPr bwMode="auto">
            <a:xfrm rot="4505849">
              <a:off x="1861" y="2318"/>
              <a:ext cx="772" cy="18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30" name="Oval 22"/>
            <p:cNvSpPr>
              <a:spLocks noChangeArrowheads="1"/>
            </p:cNvSpPr>
            <p:nvPr/>
          </p:nvSpPr>
          <p:spPr bwMode="auto">
            <a:xfrm rot="-375770">
              <a:off x="2157" y="1797"/>
              <a:ext cx="772" cy="1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6" name="Oval 23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84213" y="2781300"/>
            <a:ext cx="1727200" cy="1944688"/>
            <a:chOff x="1338" y="1207"/>
            <a:chExt cx="1587" cy="1588"/>
          </a:xfrm>
        </p:grpSpPr>
        <p:sp>
          <p:nvSpPr>
            <p:cNvPr id="11269" name="Oval 3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0" name="Oval 4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97" name="Oval 5"/>
            <p:cNvSpPr>
              <a:spLocks noChangeArrowheads="1"/>
            </p:cNvSpPr>
            <p:nvPr/>
          </p:nvSpPr>
          <p:spPr bwMode="auto">
            <a:xfrm>
              <a:off x="1338" y="1842"/>
              <a:ext cx="772" cy="18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2" name="Oval 6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3" name="Oval 7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0" name="Oval 8"/>
            <p:cNvSpPr>
              <a:spLocks noChangeArrowheads="1"/>
            </p:cNvSpPr>
            <p:nvPr/>
          </p:nvSpPr>
          <p:spPr bwMode="auto">
            <a:xfrm rot="4505849">
              <a:off x="1859" y="2317"/>
              <a:ext cx="771" cy="18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01" name="Oval 9"/>
            <p:cNvSpPr>
              <a:spLocks noChangeArrowheads="1"/>
            </p:cNvSpPr>
            <p:nvPr/>
          </p:nvSpPr>
          <p:spPr bwMode="auto">
            <a:xfrm rot="-375770">
              <a:off x="2153" y="1797"/>
              <a:ext cx="772" cy="1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6" name="Oval 10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1267" name="Picture 18" descr="8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2492375"/>
            <a:ext cx="13811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19" descr="8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59113" y="2997200"/>
            <a:ext cx="151130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331 L 0.35643 -0.35417 L 0.71285 -0.0331 L 0.35643 0.28866 L -1.66667E-6 -0.0331 Z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443663" y="0"/>
            <a:ext cx="2339975" cy="2162175"/>
            <a:chOff x="1338" y="1207"/>
            <a:chExt cx="1587" cy="1588"/>
          </a:xfrm>
        </p:grpSpPr>
        <p:sp>
          <p:nvSpPr>
            <p:cNvPr id="12293" name="Oval 3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4" name="Oval 4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3" name="Oval 5"/>
            <p:cNvSpPr>
              <a:spLocks noChangeArrowheads="1"/>
            </p:cNvSpPr>
            <p:nvPr/>
          </p:nvSpPr>
          <p:spPr bwMode="auto">
            <a:xfrm>
              <a:off x="1338" y="1842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96" name="Oval 6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7" name="Oval 7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6" name="Oval 8"/>
            <p:cNvSpPr>
              <a:spLocks noChangeArrowheads="1"/>
            </p:cNvSpPr>
            <p:nvPr/>
          </p:nvSpPr>
          <p:spPr bwMode="auto">
            <a:xfrm rot="4505849">
              <a:off x="1859" y="2319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7" name="Oval 9"/>
            <p:cNvSpPr>
              <a:spLocks noChangeArrowheads="1"/>
            </p:cNvSpPr>
            <p:nvPr/>
          </p:nvSpPr>
          <p:spPr bwMode="auto">
            <a:xfrm rot="-375770">
              <a:off x="2154" y="1797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0" name="Oval 10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2291" name="Picture 14" descr="01a2cf2980893c00b7918bbb5beaa54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2276475"/>
            <a:ext cx="142875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15" descr="54f44a9e4408685e1fb2f820154c029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356100" y="3068638"/>
            <a:ext cx="15128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2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111E-6 L -0.69497 0.657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" y="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64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9497 0.65741 L -0.00191 0.0064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-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 rot="-4156915">
            <a:off x="3540919" y="211932"/>
            <a:ext cx="1844675" cy="1798637"/>
            <a:chOff x="1338" y="1207"/>
            <a:chExt cx="1587" cy="1588"/>
          </a:xfrm>
        </p:grpSpPr>
        <p:sp>
          <p:nvSpPr>
            <p:cNvPr id="13316" name="Oval 12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17" name="Oval 13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8" name="Oval 14"/>
            <p:cNvSpPr>
              <a:spLocks noChangeArrowheads="1"/>
            </p:cNvSpPr>
            <p:nvPr/>
          </p:nvSpPr>
          <p:spPr bwMode="auto">
            <a:xfrm>
              <a:off x="1341" y="1840"/>
              <a:ext cx="772" cy="18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19" name="Oval 15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0" name="Oval 16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1" name="Oval 17"/>
            <p:cNvSpPr>
              <a:spLocks noChangeArrowheads="1"/>
            </p:cNvSpPr>
            <p:nvPr/>
          </p:nvSpPr>
          <p:spPr bwMode="auto">
            <a:xfrm rot="4505849">
              <a:off x="1861" y="2316"/>
              <a:ext cx="771" cy="18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2" name="Oval 18"/>
            <p:cNvSpPr>
              <a:spLocks noChangeArrowheads="1"/>
            </p:cNvSpPr>
            <p:nvPr/>
          </p:nvSpPr>
          <p:spPr bwMode="auto">
            <a:xfrm rot="-375770">
              <a:off x="2158" y="1794"/>
              <a:ext cx="772" cy="1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3" name="Oval 19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3315" name="Picture 57" descr="Картинка 653 из 186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2060575"/>
            <a:ext cx="424815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96296E-6 C 0.17778 2.96296E-6 0.32292 0.1625 0.32292 0.36273 C 0.32292 0.56319 0.17778 0.72639 -8.33333E-7 0.72639 C -0.17812 0.72639 -0.32292 0.56319 -0.32292 0.36273 C -0.32292 0.1625 -0.17812 2.96296E-6 -8.33333E-7 2.96296E-6 Z " pathEditMode="relative" rAng="0" ptsTypes="fffff">
                                      <p:cBhvr>
                                        <p:cTn id="6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296E-6 C 0.17813 2.96296E-6 0.32344 0.16273 0.32344 0.36319 C 0.32344 0.56342 0.17813 0.72639 -5.55556E-7 0.72639 C -0.17795 0.72639 -0.32222 0.56342 -0.32222 0.36319 C -0.32222 0.16273 -0.17795 2.96296E-6 -5.55556E-7 2.96296E-6 Z " pathEditMode="relative" rAng="0" ptsTypes="fffff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7" name="Oval 17"/>
          <p:cNvSpPr>
            <a:spLocks noChangeArrowheads="1"/>
          </p:cNvSpPr>
          <p:nvPr/>
        </p:nvSpPr>
        <p:spPr bwMode="auto">
          <a:xfrm rot="-3231797">
            <a:off x="5688012" y="728663"/>
            <a:ext cx="1223963" cy="287338"/>
          </a:xfrm>
          <a:prstGeom prst="ellipse">
            <a:avLst/>
          </a:prstGeom>
          <a:gradFill rotWithShape="1">
            <a:gsLst>
              <a:gs pos="0">
                <a:srgbClr val="716C0B"/>
              </a:gs>
              <a:gs pos="50000">
                <a:srgbClr val="F4EA18"/>
              </a:gs>
              <a:gs pos="100000">
                <a:srgbClr val="716C0B"/>
              </a:gs>
            </a:gsLst>
            <a:lin ang="5400000" scaled="1"/>
          </a:gradFill>
          <a:ln w="9525" cap="rnd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8" name="Oval 18"/>
          <p:cNvSpPr>
            <a:spLocks noChangeArrowheads="1"/>
          </p:cNvSpPr>
          <p:nvPr/>
        </p:nvSpPr>
        <p:spPr bwMode="auto">
          <a:xfrm rot="-7740875">
            <a:off x="1943100" y="728663"/>
            <a:ext cx="1223963" cy="287337"/>
          </a:xfrm>
          <a:prstGeom prst="ellipse">
            <a:avLst/>
          </a:prstGeom>
          <a:gradFill rotWithShape="1">
            <a:gsLst>
              <a:gs pos="0">
                <a:srgbClr val="630D19"/>
              </a:gs>
              <a:gs pos="50000">
                <a:srgbClr val="D61C37"/>
              </a:gs>
              <a:gs pos="100000">
                <a:srgbClr val="630D19"/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9" name="Oval 19"/>
          <p:cNvSpPr>
            <a:spLocks noChangeArrowheads="1"/>
          </p:cNvSpPr>
          <p:nvPr/>
        </p:nvSpPr>
        <p:spPr bwMode="auto">
          <a:xfrm>
            <a:off x="900113" y="3141663"/>
            <a:ext cx="1223962" cy="287337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40" name="Oval 20"/>
          <p:cNvSpPr>
            <a:spLocks noChangeArrowheads="1"/>
          </p:cNvSpPr>
          <p:nvPr/>
        </p:nvSpPr>
        <p:spPr bwMode="auto">
          <a:xfrm rot="-2903246">
            <a:off x="1871663" y="5553075"/>
            <a:ext cx="1223962" cy="287338"/>
          </a:xfrm>
          <a:prstGeom prst="ellipse">
            <a:avLst/>
          </a:prstGeom>
          <a:gradFill rotWithShape="1">
            <a:gsLst>
              <a:gs pos="0">
                <a:srgbClr val="005E2F"/>
              </a:gs>
              <a:gs pos="50000">
                <a:srgbClr val="00CC66"/>
              </a:gs>
              <a:gs pos="100000">
                <a:srgbClr val="005E2F"/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1" name="Oval 21"/>
          <p:cNvSpPr>
            <a:spLocks noChangeArrowheads="1"/>
          </p:cNvSpPr>
          <p:nvPr/>
        </p:nvSpPr>
        <p:spPr bwMode="auto">
          <a:xfrm rot="1902075">
            <a:off x="6588125" y="4797425"/>
            <a:ext cx="1223963" cy="287338"/>
          </a:xfrm>
          <a:prstGeom prst="ellipse">
            <a:avLst/>
          </a:prstGeom>
          <a:gradFill rotWithShape="1">
            <a:gsLst>
              <a:gs pos="0">
                <a:srgbClr val="3B003B"/>
              </a:gs>
              <a:gs pos="50000">
                <a:srgbClr val="800080"/>
              </a:gs>
              <a:gs pos="100000">
                <a:srgbClr val="3B003B"/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2" name="Oval 22"/>
          <p:cNvSpPr>
            <a:spLocks noChangeArrowheads="1"/>
          </p:cNvSpPr>
          <p:nvPr/>
        </p:nvSpPr>
        <p:spPr bwMode="auto">
          <a:xfrm rot="4505849">
            <a:off x="4679950" y="5697538"/>
            <a:ext cx="1223963" cy="28733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 cap="rnd">
            <a:solidFill>
              <a:srgbClr val="FF33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43" name="Oval 23"/>
          <p:cNvSpPr>
            <a:spLocks noChangeArrowheads="1"/>
          </p:cNvSpPr>
          <p:nvPr/>
        </p:nvSpPr>
        <p:spPr bwMode="auto">
          <a:xfrm rot="-375770">
            <a:off x="7092950" y="2708275"/>
            <a:ext cx="1223963" cy="287338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4345" name="Oval 24"/>
          <p:cNvSpPr>
            <a:spLocks noChangeArrowheads="1"/>
          </p:cNvSpPr>
          <p:nvPr/>
        </p:nvSpPr>
        <p:spPr bwMode="auto">
          <a:xfrm>
            <a:off x="4067175" y="2997200"/>
            <a:ext cx="215900" cy="215900"/>
          </a:xfrm>
          <a:prstGeom prst="ellipse">
            <a:avLst/>
          </a:prstGeom>
          <a:gradFill rotWithShape="1">
            <a:gsLst>
              <a:gs pos="0">
                <a:srgbClr val="716C0B"/>
              </a:gs>
              <a:gs pos="50000">
                <a:srgbClr val="F4EA18"/>
              </a:gs>
              <a:gs pos="100000">
                <a:srgbClr val="716C0B"/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3333E-6 L 0.13403 0.246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33333E-6 L -0.18889 0.2469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7.40741E-7 L -0.30312 0.02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" y="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7037E-7 L -0.26372 -0.2203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7 L -0.10226 -0.2990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-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44444E-6 L 0.14184 -0.2990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-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81481E-6 L 0.22448 -0.0208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-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7" grpId="0" animBg="1"/>
      <p:bldP spid="5138" grpId="0" animBg="1"/>
      <p:bldP spid="5139" grpId="0" animBg="1"/>
      <p:bldP spid="5140" grpId="0" animBg="1"/>
      <p:bldP spid="5141" grpId="0" animBg="1"/>
      <p:bldP spid="5142" grpId="0" animBg="1"/>
      <p:bldP spid="51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132138" y="1916113"/>
            <a:ext cx="2519362" cy="2520950"/>
            <a:chOff x="1338" y="1207"/>
            <a:chExt cx="1587" cy="1588"/>
          </a:xfrm>
        </p:grpSpPr>
        <p:sp>
          <p:nvSpPr>
            <p:cNvPr id="15363" name="Oval 5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4" name="Oval 6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3" name="Oval 7"/>
            <p:cNvSpPr>
              <a:spLocks noChangeArrowheads="1"/>
            </p:cNvSpPr>
            <p:nvPr/>
          </p:nvSpPr>
          <p:spPr bwMode="auto">
            <a:xfrm>
              <a:off x="1338" y="1842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66" name="Oval 8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7" name="Oval 9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6" name="Oval 10"/>
            <p:cNvSpPr>
              <a:spLocks noChangeArrowheads="1"/>
            </p:cNvSpPr>
            <p:nvPr/>
          </p:nvSpPr>
          <p:spPr bwMode="auto">
            <a:xfrm rot="4505849">
              <a:off x="1859" y="2319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27" name="Oval 11"/>
            <p:cNvSpPr>
              <a:spLocks noChangeArrowheads="1"/>
            </p:cNvSpPr>
            <p:nvPr/>
          </p:nvSpPr>
          <p:spPr bwMode="auto">
            <a:xfrm rot="-375770">
              <a:off x="2154" y="1797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70" name="Oval 12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 rot="368531">
            <a:off x="1763713" y="2924175"/>
            <a:ext cx="2159000" cy="2162175"/>
            <a:chOff x="1338" y="1207"/>
            <a:chExt cx="1587" cy="1588"/>
          </a:xfrm>
        </p:grpSpPr>
        <p:sp>
          <p:nvSpPr>
            <p:cNvPr id="16387" name="Oval 3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88" name="Oval 4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5" name="Oval 5"/>
            <p:cNvSpPr>
              <a:spLocks noChangeArrowheads="1"/>
            </p:cNvSpPr>
            <p:nvPr/>
          </p:nvSpPr>
          <p:spPr bwMode="auto">
            <a:xfrm>
              <a:off x="1337" y="1840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0" name="Oval 6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1" name="Oval 7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8" name="Oval 8"/>
            <p:cNvSpPr>
              <a:spLocks noChangeArrowheads="1"/>
            </p:cNvSpPr>
            <p:nvPr/>
          </p:nvSpPr>
          <p:spPr bwMode="auto">
            <a:xfrm rot="4505849">
              <a:off x="1857" y="2318"/>
              <a:ext cx="771" cy="18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9" name="Oval 9"/>
            <p:cNvSpPr>
              <a:spLocks noChangeArrowheads="1"/>
            </p:cNvSpPr>
            <p:nvPr/>
          </p:nvSpPr>
          <p:spPr bwMode="auto">
            <a:xfrm rot="-375770">
              <a:off x="2152" y="1796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4" name="Oval 10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val 2"/>
          <p:cNvSpPr>
            <a:spLocks noChangeArrowheads="1"/>
          </p:cNvSpPr>
          <p:nvPr/>
        </p:nvSpPr>
        <p:spPr bwMode="auto">
          <a:xfrm rot="-3231797">
            <a:off x="5688012" y="728663"/>
            <a:ext cx="1223963" cy="287338"/>
          </a:xfrm>
          <a:prstGeom prst="ellipse">
            <a:avLst/>
          </a:prstGeom>
          <a:gradFill rotWithShape="1">
            <a:gsLst>
              <a:gs pos="0">
                <a:srgbClr val="716C0B"/>
              </a:gs>
              <a:gs pos="50000">
                <a:srgbClr val="F4EA18"/>
              </a:gs>
              <a:gs pos="100000">
                <a:srgbClr val="716C0B"/>
              </a:gs>
            </a:gsLst>
            <a:lin ang="5400000" scaled="1"/>
          </a:gradFill>
          <a:ln w="9525" cap="rnd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7" name="Oval 3"/>
          <p:cNvSpPr>
            <a:spLocks noChangeArrowheads="1"/>
          </p:cNvSpPr>
          <p:nvPr/>
        </p:nvSpPr>
        <p:spPr bwMode="auto">
          <a:xfrm rot="-7740875">
            <a:off x="1943100" y="728663"/>
            <a:ext cx="1223963" cy="287337"/>
          </a:xfrm>
          <a:prstGeom prst="ellipse">
            <a:avLst/>
          </a:prstGeom>
          <a:gradFill rotWithShape="1">
            <a:gsLst>
              <a:gs pos="0">
                <a:srgbClr val="630D19"/>
              </a:gs>
              <a:gs pos="50000">
                <a:srgbClr val="D61C37"/>
              </a:gs>
              <a:gs pos="100000">
                <a:srgbClr val="630D19"/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900113" y="3141663"/>
            <a:ext cx="1223962" cy="287337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 rot="-2903246">
            <a:off x="1871663" y="5553075"/>
            <a:ext cx="1223962" cy="287338"/>
          </a:xfrm>
          <a:prstGeom prst="ellipse">
            <a:avLst/>
          </a:prstGeom>
          <a:gradFill rotWithShape="1">
            <a:gsLst>
              <a:gs pos="0">
                <a:srgbClr val="005E2F"/>
              </a:gs>
              <a:gs pos="50000">
                <a:srgbClr val="00CC66"/>
              </a:gs>
              <a:gs pos="100000">
                <a:srgbClr val="005E2F"/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 rot="1902075">
            <a:off x="6588125" y="4797425"/>
            <a:ext cx="1223963" cy="287338"/>
          </a:xfrm>
          <a:prstGeom prst="ellipse">
            <a:avLst/>
          </a:prstGeom>
          <a:gradFill rotWithShape="1">
            <a:gsLst>
              <a:gs pos="0">
                <a:srgbClr val="3B003B"/>
              </a:gs>
              <a:gs pos="50000">
                <a:srgbClr val="800080"/>
              </a:gs>
              <a:gs pos="100000">
                <a:srgbClr val="3B003B"/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 rot="4505849">
            <a:off x="4679950" y="5697538"/>
            <a:ext cx="1223963" cy="28733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 cap="rnd">
            <a:solidFill>
              <a:srgbClr val="FF33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 rot="-375770">
            <a:off x="7092950" y="2708275"/>
            <a:ext cx="1223963" cy="287338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7417" name="Picture 14" descr="6de0e5230e450a33ca4f406c1655ad1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2349500"/>
            <a:ext cx="12763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5" descr="дождь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836613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16" descr="дождь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26035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17" descr="дождь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1916113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7" grpId="0" animBg="1"/>
      <p:bldP spid="11268" grpId="0" animBg="1"/>
      <p:bldP spid="11269" grpId="0" animBg="1"/>
      <p:bldP spid="11270" grpId="0" animBg="1"/>
      <p:bldP spid="11271" grpId="0" animBg="1"/>
      <p:bldP spid="1127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5661025"/>
            <a:ext cx="72072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333375"/>
            <a:ext cx="72072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2781300"/>
            <a:ext cx="927100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2781300"/>
            <a:ext cx="1143000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625" y="5300663"/>
            <a:ext cx="1143000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4652963"/>
            <a:ext cx="72072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950" y="765175"/>
            <a:ext cx="927100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1268413"/>
            <a:ext cx="927100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313" y="188913"/>
            <a:ext cx="1143000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913" y="4652963"/>
            <a:ext cx="1143000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0"/>
          <p:cNvGrpSpPr>
            <a:grpSpLocks/>
          </p:cNvGrpSpPr>
          <p:nvPr/>
        </p:nvGrpSpPr>
        <p:grpSpPr bwMode="auto">
          <a:xfrm>
            <a:off x="6624638" y="2060575"/>
            <a:ext cx="2519362" cy="2520950"/>
            <a:chOff x="1338" y="1207"/>
            <a:chExt cx="1587" cy="1588"/>
          </a:xfrm>
        </p:grpSpPr>
        <p:sp>
          <p:nvSpPr>
            <p:cNvPr id="18445" name="Oval 51"/>
            <p:cNvSpPr>
              <a:spLocks noChangeArrowheads="1"/>
            </p:cNvSpPr>
            <p:nvPr/>
          </p:nvSpPr>
          <p:spPr bwMode="auto">
            <a:xfrm rot="-3231797">
              <a:off x="1995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accent2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6" name="Oval 52"/>
            <p:cNvSpPr>
              <a:spLocks noChangeArrowheads="1"/>
            </p:cNvSpPr>
            <p:nvPr/>
          </p:nvSpPr>
          <p:spPr bwMode="auto">
            <a:xfrm rot="-7740875">
              <a:off x="1496" y="1502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630D19"/>
                </a:gs>
                <a:gs pos="50000">
                  <a:srgbClr val="D61C37"/>
                </a:gs>
                <a:gs pos="100000">
                  <a:srgbClr val="630D19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9" name="Oval 53"/>
            <p:cNvSpPr>
              <a:spLocks noChangeArrowheads="1"/>
            </p:cNvSpPr>
            <p:nvPr/>
          </p:nvSpPr>
          <p:spPr bwMode="auto">
            <a:xfrm>
              <a:off x="1338" y="1842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448" name="Oval 54"/>
            <p:cNvSpPr>
              <a:spLocks noChangeArrowheads="1"/>
            </p:cNvSpPr>
            <p:nvPr/>
          </p:nvSpPr>
          <p:spPr bwMode="auto">
            <a:xfrm rot="-2903246">
              <a:off x="1496" y="2183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005E2F"/>
                </a:gs>
                <a:gs pos="50000">
                  <a:srgbClr val="00CC66"/>
                </a:gs>
                <a:gs pos="100000">
                  <a:srgbClr val="005E2F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9" name="Oval 55"/>
            <p:cNvSpPr>
              <a:spLocks noChangeArrowheads="1"/>
            </p:cNvSpPr>
            <p:nvPr/>
          </p:nvSpPr>
          <p:spPr bwMode="auto">
            <a:xfrm rot="1902075">
              <a:off x="2109" y="2115"/>
              <a:ext cx="771" cy="181"/>
            </a:xfrm>
            <a:prstGeom prst="ellipse">
              <a:avLst/>
            </a:prstGeom>
            <a:gradFill rotWithShape="1">
              <a:gsLst>
                <a:gs pos="0">
                  <a:srgbClr val="3B003B"/>
                </a:gs>
                <a:gs pos="50000">
                  <a:srgbClr val="800080"/>
                </a:gs>
                <a:gs pos="100000">
                  <a:srgbClr val="3B003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92" name="Oval 56"/>
            <p:cNvSpPr>
              <a:spLocks noChangeArrowheads="1"/>
            </p:cNvSpPr>
            <p:nvPr/>
          </p:nvSpPr>
          <p:spPr bwMode="auto">
            <a:xfrm rot="4505849">
              <a:off x="1859" y="2319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93" name="Oval 57"/>
            <p:cNvSpPr>
              <a:spLocks noChangeArrowheads="1"/>
            </p:cNvSpPr>
            <p:nvPr/>
          </p:nvSpPr>
          <p:spPr bwMode="auto">
            <a:xfrm rot="-375770">
              <a:off x="2154" y="1797"/>
              <a:ext cx="771" cy="1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452" name="Oval 58"/>
            <p:cNvSpPr>
              <a:spLocks noChangeArrowheads="1"/>
            </p:cNvSpPr>
            <p:nvPr/>
          </p:nvSpPr>
          <p:spPr bwMode="auto">
            <a:xfrm>
              <a:off x="2064" y="1888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716C0B"/>
                </a:gs>
                <a:gs pos="50000">
                  <a:srgbClr val="F4EA18"/>
                </a:gs>
                <a:gs pos="100000">
                  <a:srgbClr val="716C0B"/>
                </a:gs>
              </a:gsLst>
              <a:lin ang="5400000" scaled="1"/>
            </a:gradFill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3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4.07407E-6 L -0.73229 -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</TotalTime>
  <Words>30</Words>
  <Application>Microsoft Office PowerPoint</Application>
  <PresentationFormat>Экран (4:3)</PresentationFormat>
  <Paragraphs>14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</cp:revision>
  <dcterms:created xsi:type="dcterms:W3CDTF">2019-10-16T06:33:46Z</dcterms:created>
  <dcterms:modified xsi:type="dcterms:W3CDTF">2019-10-16T06:35:11Z</dcterms:modified>
</cp:coreProperties>
</file>