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8" r:id="rId5"/>
    <p:sldId id="260" r:id="rId6"/>
    <p:sldId id="266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F79"/>
    <a:srgbClr val="FEF2B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23" autoAdjust="0"/>
    <p:restoredTop sz="94645" autoAdjust="0"/>
  </p:normalViewPr>
  <p:slideViewPr>
    <p:cSldViewPr>
      <p:cViewPr varScale="1">
        <p:scale>
          <a:sx n="53" d="100"/>
          <a:sy n="53" d="100"/>
        </p:scale>
        <p:origin x="-16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52147-4842-4E67-B3F0-62DE3A9D98B1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094190-EAC4-4F82-B9E6-6ADFD39C63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4190-EAC4-4F82-B9E6-6ADFD39C635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4190-EAC4-4F82-B9E6-6ADFD39C635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4190-EAC4-4F82-B9E6-6ADFD39C635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4190-EAC4-4F82-B9E6-6ADFD39C635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4190-EAC4-4F82-B9E6-6ADFD39C635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9A88024-634F-4B5E-8D73-36AFFD16FBF7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86584EB-320B-44AA-9EBA-86AC65D418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85728"/>
            <a:ext cx="6400800" cy="1752600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Яблоки и груши</a:t>
            </a:r>
            <a:endParaRPr lang="ru-RU" sz="6000" b="1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786710" y="5572140"/>
            <a:ext cx="1042416" cy="1042416"/>
          </a:xfrm>
          <a:prstGeom prst="actionButtonForwardNext">
            <a:avLst/>
          </a:prstGeom>
          <a:solidFill>
            <a:srgbClr val="FFDF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44824"/>
            <a:ext cx="424847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 cstate="print"/>
          <a:srcRect r="50000"/>
          <a:stretch>
            <a:fillRect/>
          </a:stretch>
        </p:blipFill>
        <p:spPr bwMode="auto">
          <a:xfrm>
            <a:off x="4860032" y="1844824"/>
            <a:ext cx="39604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4213 L 0.09931 -0.249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-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72462" y="5815584"/>
            <a:ext cx="899540" cy="756688"/>
          </a:xfrm>
          <a:prstGeom prst="actionButtonForwardNext">
            <a:avLst/>
          </a:prstGeom>
          <a:solidFill>
            <a:srgbClr val="FFDF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Содержимое 3"/>
          <p:cNvPicPr>
            <a:picLocks noGrp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547664" y="3717032"/>
            <a:ext cx="417646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7200" t="20506" r="17200" b="21039"/>
          <a:stretch>
            <a:fillRect/>
          </a:stretch>
        </p:blipFill>
        <p:spPr bwMode="auto">
          <a:xfrm>
            <a:off x="4427984" y="332656"/>
            <a:ext cx="18002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26667" r="26666"/>
          <a:stretch>
            <a:fillRect/>
          </a:stretch>
        </p:blipFill>
        <p:spPr bwMode="auto">
          <a:xfrm>
            <a:off x="539552" y="0"/>
            <a:ext cx="288032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Рисунок 25"/>
          <p:cNvPicPr/>
          <p:nvPr/>
        </p:nvPicPr>
        <p:blipFill>
          <a:blip r:embed="rId6" cstate="print"/>
          <a:srcRect l="7055" t="5629" r="7643" b="3189"/>
          <a:stretch>
            <a:fillRect/>
          </a:stretch>
        </p:blipFill>
        <p:spPr bwMode="auto">
          <a:xfrm>
            <a:off x="6444208" y="1916832"/>
            <a:ext cx="208823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Прямая соединительная линия 28"/>
          <p:cNvCxnSpPr/>
          <p:nvPr/>
        </p:nvCxnSpPr>
        <p:spPr>
          <a:xfrm>
            <a:off x="2627784" y="3212976"/>
            <a:ext cx="9690" cy="1643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214678" y="2643182"/>
            <a:ext cx="357190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Управляющая кнопка: далее 48">
            <a:hlinkClick r:id="" action="ppaction://hlinkshowjump?jump=nextslide" highlightClick="1"/>
          </p:cNvPr>
          <p:cNvSpPr/>
          <p:nvPr/>
        </p:nvSpPr>
        <p:spPr>
          <a:xfrm>
            <a:off x="8501090" y="6215082"/>
            <a:ext cx="470912" cy="428604"/>
          </a:xfrm>
          <a:prstGeom prst="actionButtonForwardNext">
            <a:avLst/>
          </a:prstGeom>
          <a:solidFill>
            <a:srgbClr val="FFDF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jHi2NwDgyo.jpg (200×133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700808"/>
            <a:ext cx="460692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005064"/>
            <a:ext cx="2627784" cy="2252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0"/>
            <a:ext cx="2088232" cy="212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 r="4999" b="-1"/>
          <a:stretch>
            <a:fillRect/>
          </a:stretch>
        </p:blipFill>
        <p:spPr bwMode="auto">
          <a:xfrm>
            <a:off x="1115616" y="260648"/>
            <a:ext cx="2088232" cy="193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print"/>
          <a:srcRect r="50000"/>
          <a:stretch>
            <a:fillRect/>
          </a:stretch>
        </p:blipFill>
        <p:spPr bwMode="auto">
          <a:xfrm>
            <a:off x="0" y="3284984"/>
            <a:ext cx="2736304" cy="272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143900" y="5815584"/>
            <a:ext cx="828102" cy="542374"/>
          </a:xfrm>
          <a:prstGeom prst="actionButtonForwardNext">
            <a:avLst/>
          </a:prstGeom>
          <a:solidFill>
            <a:srgbClr val="FFDF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0879 L 0.18611 0.281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4213 L 0.09931 -0.2493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-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jHi2NwDgyo.jpg (200×133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0" y="-1"/>
          <a:ext cx="9108504" cy="65048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3622104"/>
              </a:tblGrid>
              <a:tr h="692697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ЭТО?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262105">
                <a:tc>
                  <a:txBody>
                    <a:bodyPr/>
                    <a:lstStyle/>
                    <a:p>
                      <a:r>
                        <a:rPr lang="ru-RU" dirty="0" smtClean="0"/>
                        <a:t>ВКУС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ГДЕ РАСТЁТ?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</a:t>
                      </a:r>
                      <a:r>
                        <a:rPr lang="ru-RU" baseline="0" dirty="0" smtClean="0"/>
                        <a:t> НА ОЩУПЬ?</a:t>
                      </a:r>
                    </a:p>
                    <a:p>
                      <a:endParaRPr lang="ru-RU" baseline="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779667"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ЧТО МОЖНО ПРИГОТОВИТЬ?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Управляющая кнопка: далее 5">
            <a:hlinkClick r:id="" action="ppaction://hlinkshowjump?jump=firstslide" highlightClick="1"/>
          </p:cNvPr>
          <p:cNvSpPr/>
          <p:nvPr/>
        </p:nvSpPr>
        <p:spPr>
          <a:xfrm>
            <a:off x="8429652" y="6215082"/>
            <a:ext cx="500034" cy="428628"/>
          </a:xfrm>
          <a:prstGeom prst="actionButtonForwardNext">
            <a:avLst/>
          </a:prstGeom>
          <a:solidFill>
            <a:srgbClr val="FFDF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60648"/>
            <a:ext cx="928684" cy="928684"/>
          </a:xfrm>
          <a:prstGeom prst="rect">
            <a:avLst/>
          </a:prstGeom>
        </p:spPr>
      </p:pic>
      <p:pic>
        <p:nvPicPr>
          <p:cNvPr id="10" name="Рисунок 9" descr="КРА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2000240"/>
            <a:ext cx="957260" cy="826186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5724128" y="404664"/>
            <a:ext cx="792088" cy="7200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7020272" y="404664"/>
            <a:ext cx="560638" cy="72008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5400000">
            <a:off x="8030094" y="546970"/>
            <a:ext cx="857256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ЯЗЫК.jpeg"/>
          <p:cNvPicPr>
            <a:picLocks noChangeAspect="1"/>
          </p:cNvPicPr>
          <p:nvPr/>
        </p:nvPicPr>
        <p:blipFill>
          <a:blip r:embed="rId5" cstate="print"/>
          <a:srcRect b="10000"/>
          <a:stretch>
            <a:fillRect/>
          </a:stretch>
        </p:blipFill>
        <p:spPr>
          <a:xfrm>
            <a:off x="539552" y="3212976"/>
            <a:ext cx="954621" cy="785818"/>
          </a:xfrm>
          <a:prstGeom prst="rect">
            <a:avLst/>
          </a:prstGeom>
        </p:spPr>
      </p:pic>
      <p:pic>
        <p:nvPicPr>
          <p:cNvPr id="15" name="Рисунок 14" descr="ЯБ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7554" y="3500438"/>
            <a:ext cx="1021087" cy="1143008"/>
          </a:xfrm>
          <a:prstGeom prst="rect">
            <a:avLst/>
          </a:prstGeom>
        </p:spPr>
      </p:pic>
      <p:pic>
        <p:nvPicPr>
          <p:cNvPr id="16" name="Рисунок 15" descr="гря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3786190"/>
            <a:ext cx="987783" cy="785818"/>
          </a:xfrm>
          <a:prstGeom prst="rect">
            <a:avLst/>
          </a:prstGeom>
        </p:spPr>
      </p:pic>
      <p:pic>
        <p:nvPicPr>
          <p:cNvPr id="17" name="Рисунок 16" descr="ладони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15140" y="3714752"/>
            <a:ext cx="914396" cy="879227"/>
          </a:xfrm>
          <a:prstGeom prst="rect">
            <a:avLst/>
          </a:prstGeom>
        </p:spPr>
      </p:pic>
      <p:pic>
        <p:nvPicPr>
          <p:cNvPr id="18" name="Рисунок 17" descr="p838_mar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572000" y="5301208"/>
            <a:ext cx="1071550" cy="1071550"/>
          </a:xfrm>
          <a:prstGeom prst="rect">
            <a:avLst/>
          </a:prstGeom>
        </p:spPr>
      </p:pic>
      <p:pic>
        <p:nvPicPr>
          <p:cNvPr id="19" name="Рисунок 18" descr="102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843808" y="5517232"/>
            <a:ext cx="614360" cy="682622"/>
          </a:xfrm>
          <a:prstGeom prst="rect">
            <a:avLst/>
          </a:prstGeom>
        </p:spPr>
      </p:pic>
      <p:pic>
        <p:nvPicPr>
          <p:cNvPr id="20" name="Рисунок 19" descr="29032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588224" y="5373216"/>
            <a:ext cx="952490" cy="952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536</TotalTime>
  <Words>25</Words>
  <Application>Microsoft Office PowerPoint</Application>
  <PresentationFormat>Экран (4:3)</PresentationFormat>
  <Paragraphs>15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</dc:title>
  <dc:creator>марина</dc:creator>
  <cp:lastModifiedBy>ПК</cp:lastModifiedBy>
  <cp:revision>54</cp:revision>
  <dcterms:created xsi:type="dcterms:W3CDTF">2013-11-09T06:12:29Z</dcterms:created>
  <dcterms:modified xsi:type="dcterms:W3CDTF">2014-01-28T14:01:56Z</dcterms:modified>
</cp:coreProperties>
</file>