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1"/>
          <c:order val="0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43150</c:v>
                </c:pt>
                <c:pt idx="1">
                  <c:v>43151</c:v>
                </c:pt>
                <c:pt idx="2">
                  <c:v>43152</c:v>
                </c:pt>
                <c:pt idx="3">
                  <c:v>43153</c:v>
                </c:pt>
                <c:pt idx="4">
                  <c:v>43147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29</c:v>
                </c:pt>
                <c:pt idx="3">
                  <c:v>1</c:v>
                </c:pt>
              </c:numCache>
            </c:numRef>
          </c:val>
        </c:ser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8006302150663844"/>
          <c:y val="5.0116062346165904E-2"/>
          <c:w val="0.29195190386649572"/>
          <c:h val="0.94988393765383805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1D5CF-027A-47C4-848B-10EA92F979E8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0A1E8-7114-41C1-B098-DB29A1BF9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0A1E8-7114-41C1-B098-DB29A1BF917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79020E-B7CF-42FD-956A-F198107DFDA5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C20CAB-01E4-49AD-9E2C-FA0AA359A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126560" cy="650503"/>
          </a:xfrm>
        </p:spPr>
        <p:txBody>
          <a:bodyPr>
            <a:normAutofit fontScale="90000"/>
          </a:bodyPr>
          <a:lstStyle/>
          <a:p>
            <a:r>
              <a:rPr lang="ru-RU" sz="3700" b="1" u="sng" dirty="0" smtClean="0">
                <a:solidFill>
                  <a:srgbClr val="002060"/>
                </a:solidFill>
                <a:latin typeface="Arial Black" pitchFamily="34" charset="0"/>
              </a:rPr>
              <a:t>Исследовательская работа: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мы знаем о храме в селе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Партизанском?»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268760"/>
            <a:ext cx="6440760" cy="4370040"/>
          </a:xfrm>
        </p:spPr>
        <p:txBody>
          <a:bodyPr>
            <a:normAutofit/>
          </a:bodyPr>
          <a:lstStyle/>
          <a:p>
            <a:r>
              <a:rPr lang="ru-RU" sz="3300" b="1" u="sng" dirty="0" smtClean="0">
                <a:solidFill>
                  <a:srgbClr val="002060"/>
                </a:solidFill>
                <a:latin typeface="Arial Black" pitchFamily="34" charset="0"/>
              </a:rPr>
              <a:t>Цель исследования:</a:t>
            </a:r>
            <a:endParaRPr lang="ru-RU" sz="3300" u="sng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Целью данного исследования является попытка установления причин и времени возникновения храма в селе Партизанском.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332656"/>
            <a:ext cx="3008313" cy="4800600"/>
          </a:xfrm>
        </p:spPr>
        <p:txBody>
          <a:bodyPr>
            <a:noAutofit/>
          </a:bodyPr>
          <a:lstStyle/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тех богоборческих лет, когда закрыли единственную церковь Партизанского района,  прошло 80 лет, но мы знаем, что Господь попираемым не бывает и вот в конце 90-х годов раба божия </a:t>
            </a:r>
            <a:r>
              <a:rPr lang="ru-RU" sz="15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Русяева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Мария Федосеевна 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собрала вокруг себя верующих сельчан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(Виктора Карловича Якоби (ныне учитель технологии в нашей школе), Ирину </a:t>
            </a:r>
            <a:r>
              <a:rPr lang="ru-RU" sz="15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Калистратовну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Мягких, Нину Владимировну Сергееву, Эмму Викторовну Суханову)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община обрёла новую жизнь. Молились в зале библиотеки. Люди молились Господу и оббивая  пороги главы района просили  помощи для строительства церкви. </a:t>
            </a:r>
            <a:endParaRPr lang="ru-RU" sz="1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Егорова\Desktop\Ольге Ивановне\фото\XD11plPLjV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57166"/>
            <a:ext cx="2286016" cy="1530387"/>
          </a:xfrm>
          <a:prstGeom prst="rect">
            <a:avLst/>
          </a:prstGeom>
          <a:noFill/>
        </p:spPr>
      </p:pic>
      <p:pic>
        <p:nvPicPr>
          <p:cNvPr id="5124" name="Picture 4" descr="C:\Users\Егорова\Desktop\Ольге Ивановне\фото\z6GlgVPmbG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3115012" cy="2085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Путь к новому храму был долгим. 15 октября 2005 года в селе Партизанском произошло историческое событие - был совершен чин освещения места под строительство храма и заложен первый камень будущего храма (мраморная плита с гравировкой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«Возродится Русь Святая»).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Егорова\Desktop\Ольге Ивановне\фото_Храм\DSC080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1712473" cy="2555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69160"/>
            <a:ext cx="368275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вот Господь услышал молитвы сельчан и  10 июля 2006 года началось строительство нового храма</a:t>
            </a:r>
          </a:p>
          <a:p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Первую службу в новом храме провел иерей Виктор Сухачев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верующих это был долгожданный христианский праздник.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Построенный всем миром храм сегодня осуществляет свою деятельность в целях исповедания и распространения православной христианской веры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Егорова\Desktop\Ольге Ивановне\фото_Храм\DSC08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2910632" cy="1948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Стоит святая церковь на возвышенном месте села в сквере.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сквер - это дань нашей памяти землякам, сложившим свои головы за нашу Родину.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Деревья уже подросли и почти все сохранены. Поистине, мы сегодня наблюдаем реальное проявление Духа и Памяти.</a:t>
            </a:r>
          </a:p>
          <a:p>
            <a:endParaRPr lang="ru-RU" dirty="0"/>
          </a:p>
        </p:txBody>
      </p:sp>
      <p:pic>
        <p:nvPicPr>
          <p:cNvPr id="7" name="Содержимое 4" descr="C:\Users\Евгений\Desktop\фото отчёты по храму\фото_Храм\DSC08031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72816"/>
            <a:ext cx="3407296" cy="201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Заключение.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огромным удовольствиям я проводил исследование, но ожидал, что люди больше знают о храме, однако я ошибся. Как взрослые, так и ученики еще плохо знают историю нашей малой Родины. Но и для меня эта работа была очень полезной, потому что в ходе работы мне удалось проследить когда, как и почему не стало церкви в селе Партизанском и как она вновь появилась, и кто этому посодействовал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Picture 3" descr="C:\Users\Егорова\Desktop\Ольге Ивановне\фото\IMG_31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7952" y="2580409"/>
            <a:ext cx="4143895" cy="2763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Итог работы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исследовательской работы накоплен ценный методический материал, который будет применен на уроках ОРКСЭ и во внеклассной работе. Я понял, что изучение краеведческого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материала-трудоемкое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но очень интересное важное и нужное дело.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214422"/>
            <a:ext cx="36423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cs typeface="Aharoni" pitchFamily="2" charset="-79"/>
              </a:rPr>
              <a:t>Спасибо</a:t>
            </a:r>
          </a:p>
          <a:p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cs typeface="Aharoni" pitchFamily="2" charset="-79"/>
              </a:rPr>
              <a:t> за внимание!</a:t>
            </a:r>
            <a:endParaRPr lang="ru-RU" sz="4400" dirty="0">
              <a:ln>
                <a:solidFill>
                  <a:srgbClr val="FF0000"/>
                </a:solidFill>
              </a:ln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3" name="Picture 2" descr="E:\ФОТО   ПРАЗДНИЧНОЙ СЛУЖБЫ\КОЛОКОЛА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140968"/>
            <a:ext cx="3325087" cy="206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2565921" cy="598388"/>
          </a:xfrm>
        </p:spPr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Задачи исследования.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836712"/>
            <a:ext cx="3096344" cy="5256584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литературных источников о времени и месте возникновения старой церкви и ее причине исчезновения в селе Партизанском. </a:t>
            </a:r>
          </a:p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Рассказать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приходе храма святителя Иннокентия Иркутского в наши дни.</a:t>
            </a:r>
          </a:p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pPr lvl="0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значение церкви для сельчан и учащихся нашей школы.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горова\Desktop\Ольге Ивановне\фото\IMG_31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334837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890664" cy="779686"/>
          </a:xfrm>
        </p:spPr>
        <p:txBody>
          <a:bodyPr>
            <a:normAutofit fontScale="90000"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Методика исследования: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196752"/>
            <a:ext cx="3008313" cy="469106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изучении истории церкви использовались разные методы и формы работы: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беседа, сравнение, анализ, обобщение.</a:t>
            </a:r>
          </a:p>
          <a:p>
            <a:pPr lvl="0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Работа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газетными публикациями, которые дают подтверждение многим историческим событиям, связанными с историей церкви, а так же воспоминания старожилов села Партизанского.</a:t>
            </a:r>
          </a:p>
          <a:p>
            <a:pPr lvl="0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2.Социологический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опрос.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3.Беседа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настоятелем храма иереем Евгением Мананковым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746648" cy="635670"/>
          </a:xfrm>
        </p:spPr>
        <p:txBody>
          <a:bodyPr/>
          <a:lstStyle/>
          <a:p>
            <a:pPr algn="ctr"/>
            <a:r>
              <a:rPr lang="ru-RU" u="sng" dirty="0">
                <a:solidFill>
                  <a:srgbClr val="002060"/>
                </a:solidFill>
              </a:rPr>
              <a:t>Основная часть.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980728"/>
            <a:ext cx="3008313" cy="4691063"/>
          </a:xfrm>
        </p:spPr>
        <p:txBody>
          <a:bodyPr>
            <a:normAutofit fontScale="85000" lnSpcReduction="20000"/>
          </a:bodyPr>
          <a:lstStyle/>
          <a:p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работы я провел </a:t>
            </a:r>
            <a:r>
              <a:rPr lang="ru-RU" sz="19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опрос среди учащихся нашей школы и жителей села. </a:t>
            </a:r>
            <a:r>
              <a:rPr lang="ru-RU" sz="1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Опросил 30 человек и вопросы были следующие:</a:t>
            </a:r>
          </a:p>
          <a:p>
            <a:pPr lvl="0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1.Как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церковь в селе Партизанском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2.Когда была построена церковь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нашем селе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Кто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 священнослужителем в Партизанской церкви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4.Бываете ли вы на  службах в церкви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результате опроса, я сделал вывод о том, что мало кто из моих односельчан знает об истории нашей церкви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211960" y="1196752"/>
          <a:ext cx="3767336" cy="3133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63888" y="5157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больше узнать о церкви, мне пришлось обратиться к нынешнему священнослужителю отцу Евгению и прихожанам-местным жителям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458200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5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Интервью с настоятелем церкви отцом Евгением.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тех пор как церковь принял отец Евгений - приход ожил, стало больше людей посещать храм Божий, появилась воскресная школа.</a:t>
            </a:r>
          </a:p>
          <a:p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«История нашего прихода началась с момента освоения сибирских земель. Первые переселенцы появились в Енисейской губернии в начале 19 века. Село Партизанское было основано в 1825 году под названием деревня Ной. С 1847 года деревня была переименована в д. Перово по фамилии первых переселенцев. До 60-х годов 19 века на территории Партизанского района находилось только четыре небольших поселения: село Перово, деревня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Нойское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деревня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Верхне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Рыбинская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(ныне с. Стойба) и 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Угумаков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Улус. К 1859 году в этих деревнях насчитывалось 1219 душ обоего пола. И это за 34 года, начиная с основания с. Перовского.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ФОТО   ПРАЗДНИЧНОЙ СЛУЖБЫ\БАТЮШКА ИК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3606653" cy="2543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458200" cy="9939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мало информации  как и кем строились храмы  на дальних сибирских поселениях.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книге </a:t>
            </a:r>
            <a:r>
              <a:rPr lang="ru-RU" i="1" u="sng" dirty="0" smtClean="0">
                <a:solidFill>
                  <a:srgbClr val="002060"/>
                </a:solidFill>
              </a:rPr>
              <a:t>«Краткое описание приходов Енисейской Епархии»</a:t>
            </a:r>
            <a:r>
              <a:rPr lang="ru-RU" dirty="0" smtClean="0">
                <a:solidFill>
                  <a:srgbClr val="002060"/>
                </a:solidFill>
              </a:rPr>
              <a:t>, изданной в 1916 году Енисейским Церковно - </a:t>
            </a:r>
            <a:r>
              <a:rPr lang="ru-RU" dirty="0" err="1" smtClean="0">
                <a:solidFill>
                  <a:srgbClr val="002060"/>
                </a:solidFill>
              </a:rPr>
              <a:t>Историко</a:t>
            </a:r>
            <a:r>
              <a:rPr lang="ru-RU" dirty="0" smtClean="0">
                <a:solidFill>
                  <a:srgbClr val="002060"/>
                </a:solidFill>
              </a:rPr>
              <a:t> - Археологическим обществом, сказано, что "...</a:t>
            </a:r>
            <a:r>
              <a:rPr lang="ru-RU" u="sng" dirty="0" smtClean="0">
                <a:solidFill>
                  <a:srgbClr val="002060"/>
                </a:solidFill>
              </a:rPr>
              <a:t>приход открыт в 1857 году 18 августа</a:t>
            </a:r>
            <a:r>
              <a:rPr lang="ru-RU" dirty="0" smtClean="0">
                <a:solidFill>
                  <a:srgbClr val="002060"/>
                </a:solidFill>
              </a:rPr>
              <a:t>. Церковь деревянная, с одним престолом во имя святителя Иннокентия Иркутского чудотворца. Летопись ведется с 1862 года.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Есть в селе церковная школа, в которой  обучаются 26 мальчиков и 10 девочек»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kspshkola.narod.ru/images/8b7126d6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280831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Население состоит из сибиряков, ссыльных и переселенцев из Тамбовской губернии. Занимаются прихожане земледелием.</a:t>
            </a:r>
          </a:p>
          <a:p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постройкой церкви, которую строили всем миром, в 1857 году деревня Перово стала именоваться селом. А 18 августа этого же года было всенародно возвещено об открытии построенной церкви. Это был настоящий христианский праздник. Звонили церковные колокола, приглашая прихожан воздать Богу Богово. 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Первым священником церкви святителя и чудотворца Иннокентия Иркутского стал Павел </a:t>
            </a:r>
            <a:r>
              <a:rPr lang="ru-RU" sz="23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Шангин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Помогал ему пономарь Василий </a:t>
            </a:r>
            <a:r>
              <a:rPr lang="ru-RU" sz="23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Шангин</a:t>
            </a:r>
            <a:r>
              <a:rPr lang="ru-RU" sz="23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брат священника.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вышеупомянутой книги следует, что церковь обслуживала верующих из деревень </a:t>
            </a:r>
            <a:r>
              <a:rPr lang="ru-RU" sz="2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Нойской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Верхне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Рыбинской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(ныне Стойба) и </a:t>
            </a:r>
            <a:r>
              <a:rPr lang="ru-RU" sz="23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Иннокентьевки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Евгений\Desktop\церковь в с партизанское 1857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96752"/>
            <a:ext cx="4199384" cy="294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1858 году в с. Перово было всего 15 дворов. Первым в переписном листе стоит фамилия Ивана Андреева Перова. В общей сложности семья Перова состояла из 17 душ мужского и 18 душ женского пола. У Кирилла Ивановича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Потылицина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семье насчитывалось 24 человека. В семье Степана Михайловича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Саломатова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- 42. Прошло 190 лет со дня образования села, а в нем по-прежнему проживают и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Саломатовы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Потылицины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5445224"/>
            <a:ext cx="8458200" cy="5207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Егорова\Desktop\Ольге Ивановне\фото\КРЕСТНЫЙ ХОД ПЯТ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412776"/>
            <a:ext cx="3695328" cy="2463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появления храма святителя и чудотворца Иннокентия Иркутского.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Большие перемены в политическом мире нашей страны привели к тому, что Перовский приход прекратил свое существование в 1927 году. А в 30-е годы двадцатого века была разрушена и церковь в с. Перово до фундамента, на котором до сих пор стоит в селе Партизанском сельский клуб, построенный на мощах святых.</a:t>
            </a:r>
          </a:p>
          <a:p>
            <a:endParaRPr lang="ru-RU" sz="1800" dirty="0"/>
          </a:p>
        </p:txBody>
      </p:sp>
      <p:pic>
        <p:nvPicPr>
          <p:cNvPr id="5" name="Содержимое 4" descr="C:\Users\Евгений\Desktop\церковь в с партизанское 1857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571611"/>
            <a:ext cx="4914904" cy="336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255</TotalTime>
  <Words>1109</Words>
  <Application>Microsoft Office PowerPoint</Application>
  <PresentationFormat>Экран (4:3)</PresentationFormat>
  <Paragraphs>58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Исследовательская работа: «Что мы знаем о храме в селе Партизанском?» </vt:lpstr>
      <vt:lpstr>Задачи исследования. </vt:lpstr>
      <vt:lpstr>Методика исследования: </vt:lpstr>
      <vt:lpstr>Основная часть.</vt:lpstr>
      <vt:lpstr>История появления храма святителя и чудотворца Иннокентия Иркутского. </vt:lpstr>
      <vt:lpstr>История появления храма святителя и чудотворца Иннокентия Иркутского. </vt:lpstr>
      <vt:lpstr>История появления храма святителя и чудотворца Иннокентия Иркутского. </vt:lpstr>
      <vt:lpstr>История появления храма святителя и чудотворца Иннокентия Иркутского. </vt:lpstr>
      <vt:lpstr>История появления храма святителя и чудотворца Иннокентия Иркутского.</vt:lpstr>
      <vt:lpstr>История появления храма святителя и чудотворца Иннокентия Иркутского</vt:lpstr>
      <vt:lpstr>История появления храма святителя и чудотворца Иннокентия Иркутского</vt:lpstr>
      <vt:lpstr>История появления храма святителя и чудотворца Иннокентия Иркутского</vt:lpstr>
      <vt:lpstr>История появления храма святителя и чудотворца Иннокентия Иркутского</vt:lpstr>
      <vt:lpstr>Заключение.  </vt:lpstr>
      <vt:lpstr>Итог работы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работа: «Что мы знаем о храме в селе Партизанском?»</dc:title>
  <dc:creator>Оля</dc:creator>
  <cp:lastModifiedBy>Оля</cp:lastModifiedBy>
  <cp:revision>31</cp:revision>
  <dcterms:created xsi:type="dcterms:W3CDTF">2018-02-25T01:28:16Z</dcterms:created>
  <dcterms:modified xsi:type="dcterms:W3CDTF">2019-10-16T16:26:50Z</dcterms:modified>
</cp:coreProperties>
</file>