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95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5" d="100"/>
          <a:sy n="75" d="100"/>
        </p:scale>
        <p:origin x="-24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A24E4-3782-4128-ABC8-4D3B7C711F03}" type="datetimeFigureOut">
              <a:rPr lang="ru-RU"/>
              <a:pPr/>
              <a:t>16.10.2019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2F4B6-AEC0-4A40-ADBE-2D9B0FF07D23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085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2573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5239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8737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9440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5344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4985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3074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4921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2338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318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503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3000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2798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F4B6-AEC0-4A40-ADBE-2D9B0FF07D23}" type="slidenum">
              <a:rPr lang="ru-RU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573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470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132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983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6843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35200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647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6091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53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98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029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2649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867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056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347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881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162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797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ts-lib.ru/Online/eda/tea.html" TargetMode="External"/><Relationship Id="rId3" Type="http://schemas.openxmlformats.org/officeDocument/2006/relationships/hyperlink" Target="http://www.5lepestkov.com/?p=1573" TargetMode="External"/><Relationship Id="rId7" Type="http://schemas.openxmlformats.org/officeDocument/2006/relationships/hyperlink" Target="http://www.nts-lib.ru/Online/eda/kch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um.ru/literature/zdravoe-pitanie/ivan-chay-ili-zabytoe-chudo-prirodi/" TargetMode="External"/><Relationship Id="rId5" Type="http://schemas.openxmlformats.org/officeDocument/2006/relationships/hyperlink" Target="http://kedr.primorye.ru/biblio/health/koporsky/" TargetMode="External"/><Relationship Id="rId4" Type="http://schemas.openxmlformats.org/officeDocument/2006/relationships/hyperlink" Target="http://zakustom.ru/koporskiy-te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1003032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06235" y="-7937"/>
            <a:ext cx="12187840" cy="686593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5325" y="1000125"/>
            <a:ext cx="10059271" cy="3990976"/>
          </a:xfrm>
        </p:spPr>
        <p:txBody>
          <a:bodyPr/>
          <a:lstStyle/>
          <a:p>
            <a:r>
              <a:rPr lang="ru-RU" sz="7200" b="1" i="1" dirty="0">
                <a:solidFill>
                  <a:srgbClr val="92D050"/>
                </a:solidFill>
              </a:rPr>
              <a:t>"Иван-чай. </a:t>
            </a:r>
            <a:endParaRPr lang="ru-RU" sz="7200" b="1" i="1" dirty="0">
              <a:solidFill>
                <a:srgbClr val="92D050"/>
              </a:solidFill>
              <a:latin typeface="Trebuchet MS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3884" y="6238875"/>
            <a:ext cx="7766936" cy="1096899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</a:rPr>
              <a:t>Выполнила: ученица 9 "В" класса Яковлева Дарья.</a:t>
            </a:r>
            <a:endParaRPr lang="ru-RU" b="1" dirty="0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428625"/>
            <a:ext cx="5797267" cy="664686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Ферментация: скрученные листья укладывают слоем в 5 сантиметров в эмалированную миску или лоток, (в нашем случае мы брали трёхлитровую банку), укрывают мокрой тканью и ставят в теплое место (24-27оС) на 6-12 часов для созревания. Чем выше температура, тем процесс ферментации идет быстрее, окончание процесса характеризуется изменением травянистого запаха на насыщенный цветочно-фруктовый. Опасна слишком высокая температура и передержка - кипрей приобретает запах низкосортного перекипяченного чая.</a:t>
            </a:r>
          </a:p>
          <a:p>
            <a:r>
              <a:rPr lang="ru-RU" b="1" dirty="0">
                <a:solidFill>
                  <a:schemeClr val="tx1"/>
                </a:solidFill>
              </a:rPr>
              <a:t>Сушка: ферментированные листья , расстилают на ситах или противнях, застеленных пергаментом, слоем в 1-1,5 сантиметра и сушат при температуре 100оС около часа, периодически проверяя готовность на ощупь. Хорошо просушенный чай имеет цвет черного настоящего чая, насыщенный и более крепкий, чем у него, аромат, чаинки при сдавливании ломаются, но не рассыпаются в труху. Когда этой кондиции достигнет основная масса чая, температуру сушки уменьшают, а тягу, умеренную в процессе сушки, резко увеличивают. </a:t>
            </a:r>
          </a:p>
          <a:p>
            <a:endParaRPr lang="ru-RU" dirty="0"/>
          </a:p>
        </p:txBody>
      </p:sp>
      <p:pic>
        <p:nvPicPr>
          <p:cNvPr id="4" name="Рисунок 4" descr="cha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8750" y="50800"/>
            <a:ext cx="3038422" cy="675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801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285750"/>
            <a:ext cx="8596668" cy="1320800"/>
          </a:xfrm>
        </p:spPr>
        <p:txBody>
          <a:bodyPr/>
          <a:lstStyle/>
          <a:p>
            <a:r>
              <a:rPr lang="ru-RU" b="1" i="1" dirty="0">
                <a:solidFill>
                  <a:srgbClr val="000000"/>
                </a:solidFill>
              </a:rPr>
              <a:t>Хранение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575" y="1211831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Как и настоящий, чай, Копорский требует плотной упаковки при хранении - лучше всего в стеклянных банках с полиэтиленовыми крышками. Товарной кондиции Копорский чай достигает примерно через месяц хранения, а в дальнейшем его свойства, как и у настоящего чая, ещё больше улучшаются. Высушенные цветки также дают прекрасный напиток. </a:t>
            </a:r>
          </a:p>
        </p:txBody>
      </p:sp>
      <p:pic>
        <p:nvPicPr>
          <p:cNvPr id="4" name="Рисунок 4" descr="koprskij_chaj_2013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6925" y="2850154"/>
            <a:ext cx="2873920" cy="38062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6" descr="иван чай4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6425" y="2810535"/>
            <a:ext cx="2975727" cy="3769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260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275" y="619125"/>
            <a:ext cx="7630629" cy="62219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я советую употреблять данный чай так как он обладает такими свойствами как антидепрессант, профилактика злокачественных и доброкачественных новообразований, рубцевание язвы желудка и двенадцатиперстной кишки; повышение иммунитета к респираторно-вирусным инфекциям; профилактика кариеса; улучшение состава крови; уменьшение интоксикации организма; снимание пищевых и алкогольных отравлений; восстановление силы при истощении; при камнях в печени, почках и болезнях селезенки; укрепление корней волос; устранение головной боли; нормализация давления! </a:t>
            </a:r>
          </a:p>
          <a:p>
            <a:r>
              <a:rPr lang="ru-RU" b="1" dirty="0">
                <a:solidFill>
                  <a:schemeClr val="tx1"/>
                </a:solidFill>
              </a:rPr>
              <a:t>Примером и подтверждением восстанавливающих свойств Иван-чая является жизнь исследователя начала двадцатого века - Петра Александровича Бадмаева. Большинство его трудов науки посвящены изучению тайн целебной силы этого растения.</a:t>
            </a:r>
          </a:p>
          <a:p>
            <a:endParaRPr lang="ru-RU" dirty="0"/>
          </a:p>
        </p:txBody>
      </p:sp>
      <p:pic>
        <p:nvPicPr>
          <p:cNvPr id="4" name="Рисунок 4" descr="13599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58200" y="3571875"/>
            <a:ext cx="3103285" cy="30531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6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15350" y="304800"/>
            <a:ext cx="3076168" cy="27219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61250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0002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Выводы. 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547" y="977660"/>
            <a:ext cx="7042079" cy="589438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результате проведенной работы я пришла к следующим выводам: </a:t>
            </a:r>
          </a:p>
          <a:p>
            <a:r>
              <a:rPr lang="ru-RU" b="1" dirty="0">
                <a:solidFill>
                  <a:schemeClr val="tx1"/>
                </a:solidFill>
              </a:rPr>
              <a:t>1. История копорского чая упоминается ещё в старорусских летописях с XII века. </a:t>
            </a:r>
          </a:p>
          <a:p>
            <a:r>
              <a:rPr lang="ru-RU" b="1" dirty="0">
                <a:solidFill>
                  <a:schemeClr val="tx1"/>
                </a:solidFill>
              </a:rPr>
              <a:t>2. Иван - чай по химическому составу разнообразен и сложен. </a:t>
            </a:r>
          </a:p>
          <a:p>
            <a:r>
              <a:rPr lang="ru-RU" b="1" dirty="0">
                <a:solidFill>
                  <a:schemeClr val="tx1"/>
                </a:solidFill>
              </a:rPr>
              <a:t>3. Копорский чай, Иван- чай заготовленный специальным образом, заваривается как обыкновенный чай и вкусом тоже напоминает черный чай. </a:t>
            </a:r>
          </a:p>
          <a:p>
            <a:r>
              <a:rPr lang="ru-RU" b="1" dirty="0">
                <a:solidFill>
                  <a:schemeClr val="tx1"/>
                </a:solidFill>
              </a:rPr>
              <a:t>4. В нашем крае растёт удивительное растение.  </a:t>
            </a:r>
            <a:r>
              <a:rPr lang="ru-RU" b="1" dirty="0" smtClean="0">
                <a:solidFill>
                  <a:schemeClr val="tx1"/>
                </a:solidFill>
              </a:rPr>
              <a:t>Не надо покупать </a:t>
            </a:r>
            <a:r>
              <a:rPr lang="ru-RU" b="1" dirty="0">
                <a:solidFill>
                  <a:schemeClr val="tx1"/>
                </a:solidFill>
              </a:rPr>
              <a:t>в аптеке. Необходимо хорошо знать это растение, уметь правильно заготовить и сохранить сырье. Приготовить из него напиток по всем правилам </a:t>
            </a:r>
          </a:p>
          <a:p>
            <a:r>
              <a:rPr lang="ru-RU" b="1" dirty="0">
                <a:solidFill>
                  <a:schemeClr val="tx1"/>
                </a:solidFill>
              </a:rPr>
              <a:t>5. Проведя такую работу, узнав столько интересного, я на себе испытала целебное действие окружающего нас растения. Мы всей семьей пьем чай. Мы стали меньше болеть, повысился иммунитет. Испытав на себе Копорский чай, советую и другим использовать его для профилактики заболеваний. 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4" descr="vivod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8075" y="3311525"/>
            <a:ext cx="4727575" cy="35306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465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Используемые ресурсы: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endParaRPr lang="ru-RU" dirty="0">
              <a:solidFill>
                <a:srgbClr val="000000"/>
              </a:solidFill>
              <a:latin typeface="Trebuchet MS"/>
            </a:endParaRPr>
          </a:p>
          <a:p>
            <a:r>
              <a:rPr lang="ru-RU" dirty="0">
                <a:solidFill>
                  <a:schemeClr val="tx1"/>
                </a:solidFill>
                <a:hlinkClick r:id="rId3"/>
              </a:rPr>
              <a:t>http://www.5lepestkov.com/?p=1573</a:t>
            </a:r>
          </a:p>
          <a:p>
            <a:r>
              <a:rPr lang="ru-RU" dirty="0">
                <a:solidFill>
                  <a:schemeClr val="tx1"/>
                </a:solidFill>
                <a:hlinkClick r:id="rId4"/>
              </a:rPr>
              <a:t>http://zakustom.ru/koporskiy-tea.html</a:t>
            </a:r>
          </a:p>
          <a:p>
            <a:r>
              <a:rPr lang="ru-RU" dirty="0">
                <a:solidFill>
                  <a:schemeClr val="tx1"/>
                </a:solidFill>
                <a:hlinkClick r:id="rId5"/>
              </a:rPr>
              <a:t>http://kedr.primorye.ru/biblio/health/koporsky/</a:t>
            </a:r>
          </a:p>
          <a:p>
            <a:r>
              <a:rPr lang="ru-RU" dirty="0">
                <a:solidFill>
                  <a:schemeClr val="tx1"/>
                </a:solidFill>
                <a:hlinkClick r:id="rId6"/>
              </a:rPr>
              <a:t>http://www.oum.ru/literature/zdravoe-pitanie/ivan-chay-ili-zabytoe-chudo-prirodi/</a:t>
            </a:r>
          </a:p>
          <a:p>
            <a:r>
              <a:rPr lang="ru-RU" dirty="0">
                <a:solidFill>
                  <a:schemeClr val="tx1"/>
                </a:solidFill>
                <a:hlinkClick r:id="rId7"/>
              </a:rPr>
              <a:t>http://www.nts-lib.ru/Online/eda/kch.html</a:t>
            </a:r>
          </a:p>
          <a:p>
            <a:r>
              <a:rPr lang="ru-RU" dirty="0">
                <a:solidFill>
                  <a:schemeClr val="tx1"/>
                </a:solidFill>
                <a:hlinkClick r:id="rId8"/>
              </a:rPr>
              <a:t>http://www.nts-lib.ru/Online/eda/tea.html</a:t>
            </a:r>
          </a:p>
          <a:p>
            <a:r>
              <a:rPr lang="ru-RU" dirty="0">
                <a:solidFill>
                  <a:schemeClr val="tx1"/>
                </a:solidFill>
              </a:rPr>
              <a:t>Анфимова Н.А. «Кулинария» : учеб. пособие для нач. проф. образования Н.А.Анфимова. — 2-е изд., стер. — М.: Издательский центр «Академия», 2008. — 352 с. Научно-популярный журнала СССР.. №2, 1983 г., с. 47-51 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20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00"/>
                </a:solidFill>
              </a:rPr>
              <a:t>Актуальность данной темы: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38300"/>
            <a:ext cx="7254175" cy="56818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Tahoma"/>
              </a:rPr>
              <a:t>В настоящее время на основании многочисленных исследований и тщательного изучения достижений народной медицины все большее признание находят растительные лекарственные препараты. Будучи сложными по составу они содержат много ингредиентов, которые придают им ценные свойства и обеспечивают многостороннее действие на организм, более сильное, чем действие каждого из них в отдельности. </a:t>
            </a:r>
            <a:r>
              <a:rPr lang="ru-RU" b="1" dirty="0">
                <a:solidFill>
                  <a:schemeClr val="tx1"/>
                </a:solidFill>
                <a:latin typeface="Tahoma"/>
              </a:rPr>
              <a:t/>
            </a:r>
            <a:br>
              <a:rPr lang="ru-RU" b="1" dirty="0">
                <a:solidFill>
                  <a:schemeClr val="tx1"/>
                </a:solidFill>
                <a:latin typeface="Tahoma"/>
              </a:rPr>
            </a:br>
            <a:r>
              <a:rPr lang="ru-RU" b="1" dirty="0">
                <a:solidFill>
                  <a:srgbClr val="000000"/>
                </a:solidFill>
                <a:latin typeface="Tahoma"/>
              </a:rPr>
              <a:t>Таким перспективным растением является кипрей узколистый, из которого готовят Копорский чай. 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0000"/>
                </a:solidFill>
                <a:latin typeface="Tahoma"/>
              </a:rPr>
              <a:t>Очевидно, в этом и заключается преимущество растительных препаратов по сравнению с лекарственными средствами, полученными путем химического синтеза.</a:t>
            </a:r>
            <a:endParaRPr lang="ru-RU" b="1" dirty="0">
              <a:solidFill>
                <a:schemeClr val="tx1"/>
              </a:solidFill>
              <a:latin typeface="Tahoma"/>
            </a:endParaRPr>
          </a:p>
        </p:txBody>
      </p:sp>
      <p:pic>
        <p:nvPicPr>
          <p:cNvPr id="6" name="Рисунок 6" descr="ivan_chaj_fot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20000">
            <a:off x="8199463" y="3522098"/>
            <a:ext cx="3622810" cy="2792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477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main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8325" y="828675"/>
            <a:ext cx="3733244" cy="5718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20002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История происхождения чая 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1257300"/>
            <a:ext cx="5175193" cy="55349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Напиток из кипрея (иначе называемого иван-чаем) на Руси был известен с давних пор и имел спрос у самых широких слоёв общества. . В 1756 году Степан </a:t>
            </a:r>
            <a:r>
              <a:rPr lang="ru-RU" sz="2400" b="1" dirty="0" smtClean="0">
                <a:solidFill>
                  <a:schemeClr val="tx1"/>
                </a:solidFill>
              </a:rPr>
              <a:t>Крашенинников </a:t>
            </a:r>
            <a:r>
              <a:rPr lang="ru-RU" sz="2400" b="1" dirty="0">
                <a:solidFill>
                  <a:schemeClr val="tx1"/>
                </a:solidFill>
              </a:rPr>
              <a:t>в «Описании земли Камчатки» упоминал кипрей как лакомство на скудном </a:t>
            </a:r>
            <a:r>
              <a:rPr lang="ru-RU" sz="2400" b="1" dirty="0" smtClean="0">
                <a:solidFill>
                  <a:schemeClr val="tx1"/>
                </a:solidFill>
              </a:rPr>
              <a:t>столе камчадалов</a:t>
            </a:r>
            <a:r>
              <a:rPr lang="ru-RU" sz="2400" b="1" dirty="0">
                <a:solidFill>
                  <a:schemeClr val="tx1"/>
                </a:solidFill>
              </a:rPr>
              <a:t>. Европа узнала о нем после победы князя Александра Невского над рыцарями - крестоносцами. </a:t>
            </a:r>
          </a:p>
        </p:txBody>
      </p:sp>
    </p:spTree>
    <p:extLst>
      <p:ext uri="{BB962C8B-B14F-4D97-AF65-F5344CB8AC3E}">
        <p14:creationId xmlns:p14="http://schemas.microsoft.com/office/powerpoint/2010/main" xmlns="" val="92688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Так почему же в России прекратилось производство Копорского чая?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384" y="1981200"/>
            <a:ext cx="8596668" cy="3880773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</a:rPr>
              <a:t> </a:t>
            </a:r>
            <a:r>
              <a:rPr lang="ru-RU" sz="3800" b="1" dirty="0" smtClean="0">
                <a:solidFill>
                  <a:schemeClr val="tx1"/>
                </a:solidFill>
              </a:rPr>
              <a:t>В конце </a:t>
            </a:r>
            <a:r>
              <a:rPr lang="ru-RU" sz="3800" b="1" dirty="0">
                <a:solidFill>
                  <a:schemeClr val="tx1"/>
                </a:solidFill>
              </a:rPr>
              <a:t>XIX века его популярность оказалась, так велика, что стала подрывать финансовое могущество Ост - Индийской чайной компании торговавшей индийским чаем. Ост - Индийской компании надо было убрать с собственного рынка Англии мощнейшего конкурента – Русский </a:t>
            </a:r>
            <a:r>
              <a:rPr lang="ru-RU" sz="3800" b="1" dirty="0" smtClean="0">
                <a:solidFill>
                  <a:schemeClr val="tx1"/>
                </a:solidFill>
              </a:rPr>
              <a:t>чай!</a:t>
            </a:r>
            <a:endParaRPr lang="ru-RU" sz="3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tx1"/>
                </a:solidFill>
              </a:rPr>
              <a:t>Окончательное </a:t>
            </a:r>
            <a:r>
              <a:rPr lang="ru-RU" sz="3800" b="1" dirty="0">
                <a:solidFill>
                  <a:schemeClr val="tx1"/>
                </a:solidFill>
              </a:rPr>
              <a:t>разорение наступило с вступлением Англии в блок «Антанта» в 1917 году и октябрьской революцией. Поставки русского чая в Европу прекратились. В.И Ленин получил от Ост-Индийской чайной компании довольно крупную сумму для того, чтобы Россия прекратила производство российского золота – копорского чая.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2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800100"/>
            <a:ext cx="4505224" cy="602615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Первые письменные упоминания об иван-чае узколистном историки относят к XI веку. Речь идет о летописях, описывающих завоевание князем Александром Невским Копорской крепости и основание нового русского поселения под названием Копорье. Именно жители этого селения больше всех преуспели в производстве этого фито-чая. От названия крепости и пошло название напитка.</a:t>
            </a:r>
          </a:p>
          <a:p>
            <a:r>
              <a:rPr lang="ru-RU" b="1" dirty="0">
                <a:solidFill>
                  <a:schemeClr val="tx1"/>
                </a:solidFill>
              </a:rPr>
              <a:t>Кстати, это селение сохранилось до сих пор в Ленинградской области. Но в те времена копорский чай называли «Чаем для бояр», «хлебницей», «мельничником» или «Богатырским чаем».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4" descr="koporskaya-krepo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8750" y="1276350"/>
            <a:ext cx="6338001" cy="47460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4418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0975"/>
            <a:ext cx="8596668" cy="132080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Характеристика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425" y="1000125"/>
            <a:ext cx="6517624" cy="592772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ru-RU" b="1" dirty="0">
                <a:solidFill>
                  <a:srgbClr val="333333"/>
                </a:solidFill>
                <a:latin typeface="Tahoma"/>
              </a:rPr>
              <a:t>Кипрей узколистый – это многолетнее травянистое растение, принадлежащее семейству кипрейных. Прямой, </a:t>
            </a:r>
            <a:r>
              <a:rPr lang="ru-RU" b="1" dirty="0" smtClean="0">
                <a:solidFill>
                  <a:srgbClr val="333333"/>
                </a:solidFill>
                <a:latin typeface="Tahoma"/>
              </a:rPr>
              <a:t>не ветвистый</a:t>
            </a:r>
            <a:r>
              <a:rPr lang="ru-RU" b="1" dirty="0">
                <a:solidFill>
                  <a:srgbClr val="333333"/>
                </a:solidFill>
                <a:latin typeface="Tahoma"/>
              </a:rPr>
              <a:t>, сочный стебель достигает в высоту от 75 до 200 см. Ползучее корневище хорошо развито, имеет многочисленные отростки и может достигать в длину 100 см. Листья очередные, сидячие (очень короткий черешок), вытянутой формы, с заостренной верхушкой.</a:t>
            </a:r>
            <a:endParaRPr lang="ru-RU" dirty="0">
              <a:solidFill>
                <a:srgbClr val="404040"/>
              </a:solidFill>
              <a:latin typeface="Trebuchet MS"/>
            </a:endParaRPr>
          </a:p>
          <a:p>
            <a:pPr algn="just"/>
            <a:r>
              <a:rPr lang="ru-RU" b="1" dirty="0">
                <a:solidFill>
                  <a:srgbClr val="333333"/>
                </a:solidFill>
                <a:latin typeface="Tahoma"/>
              </a:rPr>
              <a:t>Цветки широко раскрытые, окрашены в пурпурный или ярко-розовый оттенок, собираются в коническую кисть в верхней части растения. Плод – вытянутая коробочка с многочисленными мелкими семенами внутри. Характерной особенностью семян кипрея является наличие хохолка (состоит из пушинок), благодаря которому семена могут разлетаться на значительное расстояние от этого лекарственного растения.</a:t>
            </a:r>
            <a:endParaRPr lang="ru-RU" dirty="0">
              <a:solidFill>
                <a:schemeClr val="tx1"/>
              </a:solidFill>
              <a:latin typeface="Tahoma"/>
            </a:endParaRPr>
          </a:p>
          <a:p>
            <a:pPr algn="just"/>
            <a:r>
              <a:rPr lang="ru-RU" b="1" dirty="0">
                <a:solidFill>
                  <a:srgbClr val="333333"/>
                </a:solidFill>
                <a:latin typeface="Tahoma"/>
              </a:rPr>
              <a:t>Цветет кипрей узколистый в летний период – с середины июня по середину августа, плодоносит в конце июля – августе.</a:t>
            </a:r>
            <a:endParaRPr lang="ru-RU" dirty="0">
              <a:solidFill>
                <a:schemeClr val="tx1"/>
              </a:solidFill>
              <a:latin typeface="Tahoma"/>
            </a:endParaRPr>
          </a:p>
          <a:p>
            <a:pPr algn="just"/>
            <a:r>
              <a:rPr lang="ru-RU" b="1" dirty="0">
                <a:solidFill>
                  <a:srgbClr val="333333"/>
                </a:solidFill>
                <a:latin typeface="Tahoma"/>
              </a:rPr>
              <a:t>Природный ареал распространения кипрея узколистого – практически вся территория России. Обильно это лекарственное растение растет вдоль дорог, на лесных вырубках, гарях и насыпях.</a:t>
            </a:r>
            <a:endParaRPr lang="ru-RU" dirty="0">
              <a:solidFill>
                <a:schemeClr val="tx1"/>
              </a:solidFill>
              <a:latin typeface="Tahoma"/>
            </a:endParaRPr>
          </a:p>
          <a:p>
            <a:endParaRPr lang="ru-RU" dirty="0"/>
          </a:p>
        </p:txBody>
      </p:sp>
      <p:pic>
        <p:nvPicPr>
          <p:cNvPr id="4" name="Рисунок 4" descr="EpilobiumAngustifoli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8297" y="180975"/>
            <a:ext cx="4702391" cy="6562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060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question_m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076575"/>
            <a:ext cx="3594312" cy="3598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00025"/>
            <a:ext cx="8596668" cy="132080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Знания людей об Иван-чае.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650" y="1200150"/>
            <a:ext cx="9447425" cy="38814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Социологический опрос проводился в анонимной форме. Участникам исследования предлагался бланк с 4-мя следующими вопросами: </a:t>
            </a:r>
          </a:p>
          <a:p>
            <a:r>
              <a:rPr lang="ru-RU" b="1" dirty="0">
                <a:solidFill>
                  <a:schemeClr val="tx1"/>
                </a:solidFill>
              </a:rPr>
              <a:t>1. Знаете ли вы, какой чай пили до появления чёрного чая в России?</a:t>
            </a:r>
          </a:p>
          <a:p>
            <a:r>
              <a:rPr lang="ru-RU" b="1" dirty="0">
                <a:solidFill>
                  <a:schemeClr val="tx1"/>
                </a:solidFill>
              </a:rPr>
              <a:t>2. Знаете ли вы, растение Иван-чай? </a:t>
            </a:r>
          </a:p>
          <a:p>
            <a:r>
              <a:rPr lang="ru-RU" b="1" dirty="0">
                <a:solidFill>
                  <a:schemeClr val="tx1"/>
                </a:solidFill>
              </a:rPr>
              <a:t>3. Знаете ли вы напиток из Иван-чая, который называется Копорский чай? </a:t>
            </a:r>
          </a:p>
          <a:p>
            <a:r>
              <a:rPr lang="ru-RU" b="1" dirty="0">
                <a:solidFill>
                  <a:schemeClr val="tx1"/>
                </a:solidFill>
              </a:rPr>
              <a:t>4. Пробовали ли вы этот напиток?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1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1_53df23fc91d0753df23fc91d3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5075" y="2974164"/>
            <a:ext cx="5043862" cy="3791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025" y="1114425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ходе опроса было выяснено, что все знают растение Иван-чай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А про Копорский чай (Русский чай) знают только 2 человека. Из всех опрошенных только 4 человека пробовали этот чай. </a:t>
            </a:r>
          </a:p>
          <a:p>
            <a:r>
              <a:rPr lang="ru-RU" b="1" dirty="0">
                <a:solidFill>
                  <a:schemeClr val="tx1"/>
                </a:solidFill>
              </a:rPr>
              <a:t>Из этого вытекает вывод, что население просто не владеет информаций о напитке из Иван-чая, который называется Копорский чай (Русский чай) и его применению при различных заболеваниях. 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159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0975"/>
            <a:ext cx="8596668" cy="132080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Рецепт и способ приготовления Копорского чая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62150"/>
            <a:ext cx="8596668" cy="388077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Завяливание: листья рассыпают слоем не толще 5 сантиметров на день или сутки, пока они не сделаются вялыми, при этом их надо периодически ворошить, не давая пересыхать листьям верхнего слоя и по краям. </a:t>
            </a:r>
            <a:endParaRPr lang="ru-RU" b="1" dirty="0">
              <a:solidFill>
                <a:schemeClr val="tx1"/>
              </a:solidFill>
              <a:latin typeface="Trebuchet MS"/>
            </a:endParaRP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Скручивание: листья скручивают между ладонями рук в небольшие веретенообразные колбаски размером, примерно, в полсосиски до тех пор, пока они не потемнеют от выступившего сока, также для примера мы пропустили листья через мясорубку, результат в конце мы получили тот же, просто получается не крупнолистовой чай.</a:t>
            </a: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162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691</Words>
  <Application>Microsoft Office PowerPoint</Application>
  <PresentationFormat>Произвольный</PresentationFormat>
  <Paragraphs>73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"Иван-чай.  </vt:lpstr>
      <vt:lpstr>Актуальность данной темы:</vt:lpstr>
      <vt:lpstr>История происхождения чая    </vt:lpstr>
      <vt:lpstr>Так почему же в России прекратилось производство Копорского чая? </vt:lpstr>
      <vt:lpstr>Слайд 5</vt:lpstr>
      <vt:lpstr>Характеристика</vt:lpstr>
      <vt:lpstr>Знания людей об Иван-чае. </vt:lpstr>
      <vt:lpstr>Слайд 8</vt:lpstr>
      <vt:lpstr>Рецепт и способ приготовления Копорского чая </vt:lpstr>
      <vt:lpstr>Слайд 10</vt:lpstr>
      <vt:lpstr>Хранение</vt:lpstr>
      <vt:lpstr>Слайд 12</vt:lpstr>
      <vt:lpstr>Выводы.    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"Иван-чай. Возвращение".</dc:title>
  <dc:creator/>
  <cp:lastModifiedBy/>
  <cp:revision>8</cp:revision>
  <dcterms:created xsi:type="dcterms:W3CDTF">2012-07-30T23:42:41Z</dcterms:created>
  <dcterms:modified xsi:type="dcterms:W3CDTF">2019-10-16T08:17:32Z</dcterms:modified>
</cp:coreProperties>
</file>