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8" r:id="rId4"/>
    <p:sldId id="259" r:id="rId5"/>
    <p:sldId id="260" r:id="rId6"/>
    <p:sldId id="257" r:id="rId7"/>
    <p:sldId id="262" r:id="rId8"/>
    <p:sldId id="266" r:id="rId9"/>
    <p:sldId id="267" r:id="rId10"/>
    <p:sldId id="268" r:id="rId11"/>
    <p:sldId id="265" r:id="rId12"/>
    <p:sldId id="261" r:id="rId13"/>
    <p:sldId id="270" r:id="rId14"/>
    <p:sldId id="269" r:id="rId15"/>
    <p:sldId id="271" r:id="rId16"/>
    <p:sldId id="272" r:id="rId17"/>
    <p:sldId id="273" r:id="rId18"/>
    <p:sldId id="274" r:id="rId19"/>
    <p:sldId id="275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0213-3FEC-4D90-9D4F-3CC8DE2F1E3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067B-6CD5-40AA-A532-579934B4E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274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0213-3FEC-4D90-9D4F-3CC8DE2F1E3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067B-6CD5-40AA-A532-579934B4E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57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0213-3FEC-4D90-9D4F-3CC8DE2F1E3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067B-6CD5-40AA-A532-579934B4E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6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0213-3FEC-4D90-9D4F-3CC8DE2F1E3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067B-6CD5-40AA-A532-579934B4E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344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0213-3FEC-4D90-9D4F-3CC8DE2F1E3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067B-6CD5-40AA-A532-579934B4E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30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0213-3FEC-4D90-9D4F-3CC8DE2F1E3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067B-6CD5-40AA-A532-579934B4E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874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0213-3FEC-4D90-9D4F-3CC8DE2F1E3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067B-6CD5-40AA-A532-579934B4E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122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0213-3FEC-4D90-9D4F-3CC8DE2F1E3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067B-6CD5-40AA-A532-579934B4E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008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0213-3FEC-4D90-9D4F-3CC8DE2F1E3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067B-6CD5-40AA-A532-579934B4E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109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0213-3FEC-4D90-9D4F-3CC8DE2F1E3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067B-6CD5-40AA-A532-579934B4E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128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0213-3FEC-4D90-9D4F-3CC8DE2F1E3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B067B-6CD5-40AA-A532-579934B4E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172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90213-3FEC-4D90-9D4F-3CC8DE2F1E3F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B067B-6CD5-40AA-A532-579934B4E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34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545" y="622429"/>
            <a:ext cx="842891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проект:</a:t>
            </a:r>
            <a:endParaRPr lang="ru-RU" sz="32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Times New Roman"/>
              </a:rPr>
              <a:t>«</a:t>
            </a:r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/>
              </a:rPr>
              <a:t>Адаптивную физическую культуру - в школу!»</a:t>
            </a:r>
            <a:endParaRPr lang="ru-RU" sz="3600" b="1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050" name="Picture 2" descr="C:\Users\Пользователь\Downloads\ja1kbu8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759" y="1916832"/>
            <a:ext cx="3845905" cy="431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18299" y="3645024"/>
            <a:ext cx="40371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проекта:</a:t>
            </a:r>
          </a:p>
          <a:p>
            <a:pPr algn="ctr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Ооржак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Ангелина Сергеевна,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реподаватель МБОУ СОШ №12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Кызыла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им. Воинов – интернационалистов,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E-mail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: о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orzhak_angel1987@mail.ru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320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874" y="388857"/>
            <a:ext cx="8282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аботы полностью выполнены, кабинет укомплектован 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Пользователь\Downloads\47694372_1262624290542119_3699460760902903817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766" y="1048830"/>
            <a:ext cx="7311045" cy="547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665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5 а\проект\Новая папка\47692104_164319047869476_6162594298584631285_n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037" y="908720"/>
            <a:ext cx="8837925" cy="489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090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5 а\проект\Новая папка\47693922_390831731684879_1396449681617569925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78" y="312461"/>
            <a:ext cx="8321044" cy="623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064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esktop\5 а\проект\Новая папка\49619335_549834695533783_6136367357433119443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72" y="575127"/>
            <a:ext cx="8032656" cy="601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075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esktop\5 а\проект\Новая папка\50012310_1864717790318336_366764248835596064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302" y="476672"/>
            <a:ext cx="8265395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232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esktop\5 а\проект\Новая папка\46405044_676422522771186_9067046188163587663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339" y="597680"/>
            <a:ext cx="7913322" cy="592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31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Desktop\5 а\проект\Новая папка\47692625_167302504242715_4556420200200398126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10860"/>
            <a:ext cx="7524328" cy="563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408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Desktop\5 а\проект\Новая папка\ja1kbu8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082320"/>
            <a:ext cx="3170178" cy="355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7240" y="260648"/>
            <a:ext cx="85036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Долгожданное торжественное открытие нашего кабинета «Адаптивной физической культуры» для </a:t>
            </a: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ограниченными возможностями здоровья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наконец-то состоялось 17.01.2019 г.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ыстраивая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системность работы кабинета и пропаганду адаптивной физической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культуры, мы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 на общение и с удовольствием будем делиться опытом работы </a:t>
            </a:r>
          </a:p>
        </p:txBody>
      </p:sp>
      <p:pic>
        <p:nvPicPr>
          <p:cNvPr id="1026" name="Picture 2" descr="C:\Users\Пользователь\Downloads\49465638_949472632108839_6298142064233302098_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960400"/>
            <a:ext cx="3816424" cy="370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01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49806257_2309482862404426_7750051344737407128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861048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ownloads\52337805_402052247024388_3641434292789308313_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191172"/>
            <a:ext cx="3413808" cy="423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9657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ownloads\53088424_148827066144683_6610078596344253176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3645024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ownloads\53821056_340723816559037_8765922479011752586_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569819"/>
            <a:ext cx="4096229" cy="407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137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ja1kbu8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78560"/>
            <a:ext cx="2695073" cy="302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74584" y="965312"/>
            <a:ext cx="570846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Цель проекта: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о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ткрытие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кабинета адаптивной физической культуры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на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базе школы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МБОУ СОШ №12 им.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Воинов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–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интернационалистов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г. Кызыла для детей инвалидов 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лиц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с ограниченными возможностями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здоровья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в количестве до 70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человек.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22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ownloads\56307870_132454804503623_6586461721581539943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04664"/>
            <a:ext cx="4402795" cy="3298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ользователь\Downloads\56823621_112755373259071_8485401719753631156_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208" y="2780928"/>
            <a:ext cx="4104456" cy="383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112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540" y="692218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С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реализацией проекта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создана благоприятная атмосфера и условия для занятий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адаптивной физической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культурой.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учебная программа по направлению работы.  Занятия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учащимися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выстроены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комплексно, развивая все физические качества: силу, быстроту, ловкость, гибкость, выносливость. Обучающиеся два раза в год сдают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тесты,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способствуют проследить уровень физических возможностей и подготовленности. Тесты подобранны согласно их возможностям и адаптированы под их возраст 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нормы. Это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единственный предмет, который формирует у учащихся грамотное отношение к себе, к своему телу, содействует воспитанию волевых и моральных качеств, необходимости укрепления здоровья и самосовершенствования.</a:t>
            </a:r>
          </a:p>
        </p:txBody>
      </p:sp>
    </p:spTree>
    <p:extLst>
      <p:ext uri="{BB962C8B-B14F-4D97-AF65-F5344CB8AC3E}">
        <p14:creationId xmlns:p14="http://schemas.microsoft.com/office/powerpoint/2010/main" val="652716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 а\фото класса\фотки афк\IMG_16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7425" y="188640"/>
            <a:ext cx="81491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реализации проекта в проходном пустующем коридоре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запланировали сделать кабинет адаптивной физической культуры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80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5 а\фото класса\фотки афк\IMG_170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6672" y="1545950"/>
            <a:ext cx="6670655" cy="489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22877" y="379792"/>
            <a:ext cx="52982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Ограждение, которое заказали с г. Абакана,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прибыло в течении недели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19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5 а\проект\edOr8CUlDu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834" y="980728"/>
            <a:ext cx="7548331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53161" y="171167"/>
            <a:ext cx="6037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неделю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поставили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ограждение,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по плану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начнётся ремонт кабинета</a:t>
            </a:r>
          </a:p>
        </p:txBody>
      </p:sp>
    </p:spTree>
    <p:extLst>
      <p:ext uri="{BB962C8B-B14F-4D97-AF65-F5344CB8AC3E}">
        <p14:creationId xmlns:p14="http://schemas.microsoft.com/office/powerpoint/2010/main" val="4199079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Новая папка (2)\IMG_E09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471" y="980728"/>
            <a:ext cx="7127058" cy="534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56924" y="508029"/>
            <a:ext cx="3830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Приобрели на заказ шкаф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1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5 а\проект\Новая папка\47585806_217832955768043_1260186658131002125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851989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5 а\проект\Новая папка\47586129_377839382783945_1051605956276707038_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851989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476672"/>
            <a:ext cx="54986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Идут работы по оформлению кабинета,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соответствующего возрастным особенностям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694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5 а\проект\bIsXzuZTOv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596" y="980728"/>
            <a:ext cx="7272808" cy="545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51630" y="381752"/>
            <a:ext cx="36407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Установили шведскую стенку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745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5 а\проект\Новая папка\47694204_599893140444347_1359082231957073667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714" y="868024"/>
            <a:ext cx="7434572" cy="5575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7991" y="388857"/>
            <a:ext cx="7528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выполнены на 60%, закончили оформление 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3195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292</Words>
  <Application>Microsoft Office PowerPoint</Application>
  <PresentationFormat>Экран (4:3)</PresentationFormat>
  <Paragraphs>31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19</cp:revision>
  <dcterms:created xsi:type="dcterms:W3CDTF">2018-12-27T03:23:00Z</dcterms:created>
  <dcterms:modified xsi:type="dcterms:W3CDTF">2019-10-16T18:45:28Z</dcterms:modified>
</cp:coreProperties>
</file>