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4407768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МЕДИКО-ПЕДАГОГИЧЕСКИЙ КОНТРОЛЬ ЗА ОРГАНИЗАЦИЕЙ ЗАНЯТИЙ ФИЗИЧЕСКОЙ КУЛЬТУРОЙ ОБУЧАЮЩИХСЯ С ОТКЛОНЕНИЯМИ В СОСТОЯНИИ ЗДОРОВЬЯ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63888" y="4437112"/>
            <a:ext cx="5114778" cy="1101248"/>
          </a:xfrm>
        </p:spPr>
        <p:txBody>
          <a:bodyPr/>
          <a:lstStyle/>
          <a:p>
            <a:r>
              <a:rPr lang="ru-RU" sz="2400" dirty="0" smtClean="0"/>
              <a:t>Методические рекомендации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71184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Методы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7239000" cy="432288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стандартно-непрерывного упражнения</a:t>
            </a:r>
          </a:p>
          <a:p>
            <a:r>
              <a:rPr lang="ru-RU" sz="4000" dirty="0" smtClean="0"/>
              <a:t>стандартно-интервального упражнения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Содержание и построения урока физической культуры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7632848" cy="46109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/>
              <a:t>Продолжительность урока - 40-45 минут (в младших классах 30-40 минут)</a:t>
            </a:r>
          </a:p>
          <a:p>
            <a:r>
              <a:rPr lang="ru-RU" sz="3000" b="1" dirty="0" smtClean="0"/>
              <a:t>Подготовительная часть</a:t>
            </a:r>
            <a:r>
              <a:rPr lang="ru-RU" sz="3000" dirty="0" smtClean="0"/>
              <a:t> - от 10 до 20 минут</a:t>
            </a:r>
          </a:p>
          <a:p>
            <a:r>
              <a:rPr lang="ru-RU" sz="3000" b="1" dirty="0" smtClean="0"/>
              <a:t>Основная часть</a:t>
            </a:r>
            <a:r>
              <a:rPr lang="ru-RU" sz="3000" dirty="0" smtClean="0"/>
              <a:t> урока - от 15 до 25 минут</a:t>
            </a:r>
          </a:p>
          <a:p>
            <a:r>
              <a:rPr lang="ru-RU" sz="3000" b="1" dirty="0" smtClean="0"/>
              <a:t>Заключительная часть </a:t>
            </a:r>
            <a:r>
              <a:rPr lang="ru-RU" sz="3000" dirty="0" smtClean="0"/>
              <a:t>урока</a:t>
            </a:r>
            <a:r>
              <a:rPr lang="ru-RU" sz="3000" b="1" dirty="0" smtClean="0"/>
              <a:t> </a:t>
            </a:r>
            <a:r>
              <a:rPr lang="ru-RU" sz="3000" dirty="0" smtClean="0"/>
              <a:t>- 5-10 минут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Содержание Комплекса физических упражнений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7776864" cy="43204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20 упражнений в следующем соотношении:</a:t>
            </a:r>
          </a:p>
          <a:p>
            <a:r>
              <a:rPr lang="ru-RU" dirty="0" smtClean="0"/>
              <a:t>общеразвивающие упражнения – 50 %;</a:t>
            </a:r>
          </a:p>
          <a:p>
            <a:r>
              <a:rPr lang="ru-RU" dirty="0" smtClean="0"/>
              <a:t>упражнения, направленные на профилактику и коррекцию нарушений опорно-двигательного аппарата – 30 %;</a:t>
            </a:r>
          </a:p>
          <a:p>
            <a:r>
              <a:rPr lang="ru-RU" dirty="0" smtClean="0"/>
              <a:t>упражнения, направленные на профилактику и коррекцию нарушений органов зрения – 10 %;</a:t>
            </a:r>
          </a:p>
          <a:p>
            <a:r>
              <a:rPr lang="ru-RU" dirty="0" smtClean="0"/>
              <a:t>дыхательные упражнения – 10 %.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1263169"/>
            <a:ext cx="7416824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lang="ru-RU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СПРАВКА № 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Выдана (Ф.И.) ___________________________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Дата рождения ___________________________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обучающемуся общеобразовательного учреждения №___________________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том, что он(а) прошёл (прошла)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_____________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курсов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занятий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количество прописью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количество прописью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лечебной физической культуры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_______________________________________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название ЛПУ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Подпись и личная печать лечащего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врача______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Подпись руководителя/заместителя ЛПУ 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дата выдачи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справки_______________________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круглая печать ЛПУ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________________________________________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 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ЛИНИЯ ОТРЕЗА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Контрольный талон к справке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прохождении курса ЛФК обучающимся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специальной медицинской группы «Б»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№_____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Фамилия, имя,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отчество____________________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___________________________________________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Домашний адрес _________________________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___________________________________________________________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Общеобразовательное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учреждение_______________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Ф.И.О. лица, выдавшего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справку__________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_____________________________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  <a:tab pos="914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Дата выдачи «_____» _________________________ 20____г.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404664"/>
            <a:ext cx="7920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Форма справки о прохождении курса ЛФК обучающимся </a:t>
            </a:r>
            <a:br>
              <a:rPr lang="ru-RU" sz="2400" dirty="0" smtClean="0"/>
            </a:br>
            <a:r>
              <a:rPr lang="ru-RU" sz="2400" dirty="0" smtClean="0"/>
              <a:t>специальной медицинской группы «Б»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348880"/>
            <a:ext cx="7239000" cy="41068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40141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Спасибо за внимание,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Будьте здоровы!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48464" y="5085184"/>
            <a:ext cx="69634" cy="11869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7" name="Рисунок 6" descr="IMG_02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0036" r="3003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239000" cy="2448272"/>
          </a:xfrm>
        </p:spPr>
        <p:txBody>
          <a:bodyPr>
            <a:noAutofit/>
          </a:bodyPr>
          <a:lstStyle/>
          <a:p>
            <a:r>
              <a:rPr lang="en-US" sz="2800" dirty="0" smtClean="0"/>
              <a:t>I</a:t>
            </a:r>
            <a:r>
              <a:rPr lang="ru-RU" sz="2800" dirty="0" smtClean="0"/>
              <a:t>. МЕДИЦИНСКИЙ КОНТРОЛЬ ЗА ОРГАНИЗАЦИЕЙ ЗАНЯТИЙ ФИЗИЧЕСКОЙ КУЛЬТУРОЙ ОБУЧАЮЩИХСЯ С ОТКЛОНЕНИЯМИ В СОСТОЯНИИ ЗДОРОВЬЯ	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7239000" cy="2880320"/>
          </a:xfrm>
        </p:spPr>
        <p:txBody>
          <a:bodyPr>
            <a:noAutofit/>
          </a:bodyPr>
          <a:lstStyle/>
          <a:p>
            <a:r>
              <a:rPr lang="ru-RU" sz="2200" dirty="0" smtClean="0"/>
              <a:t>Комплектование медицинских групп</a:t>
            </a:r>
          </a:p>
          <a:p>
            <a:r>
              <a:rPr lang="ru-RU" sz="2200" dirty="0" smtClean="0"/>
              <a:t>Медицинские противопоказания к выполнению физических упражнений</a:t>
            </a:r>
          </a:p>
          <a:p>
            <a:r>
              <a:rPr lang="ru-RU" sz="2200" dirty="0" smtClean="0"/>
              <a:t>Определения типа реакции кардио-респираторной системы на дозированную физическую нагрузку и оценка ФП обучающихся</a:t>
            </a:r>
          </a:p>
          <a:p>
            <a:r>
              <a:rPr lang="ru-RU" sz="2200" dirty="0" smtClean="0"/>
              <a:t>Медицинский контроль за состоянием обучающихся в процессе занятий физической культурой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dirty="0" smtClean="0"/>
              <a:t>Комплектование медицинских групп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643192" cy="433986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основная медицинская группа</a:t>
            </a:r>
          </a:p>
          <a:p>
            <a:r>
              <a:rPr lang="ru-RU" sz="3200" b="1" dirty="0" smtClean="0"/>
              <a:t>подготовительная медицинская группа</a:t>
            </a:r>
          </a:p>
          <a:p>
            <a:r>
              <a:rPr lang="ru-RU" sz="3200" b="1" dirty="0" smtClean="0"/>
              <a:t> специальная медицинская группа «А» (оздоровительная группа) </a:t>
            </a:r>
          </a:p>
          <a:p>
            <a:r>
              <a:rPr lang="ru-RU" sz="3200" b="1" dirty="0" smtClean="0"/>
              <a:t>специальная медицинская группа «Б» (реабилитационная группа)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dirty="0" smtClean="0"/>
              <a:t>Медицинские противопоказания к выполнению физических упражнений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2708920"/>
            <a:ext cx="3520440" cy="3888432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Не разрешается допускать к занятиям при:</a:t>
            </a:r>
          </a:p>
          <a:p>
            <a:pPr algn="l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наличии жалоб на боли различной  локализации;</a:t>
            </a:r>
          </a:p>
          <a:p>
            <a:pPr algn="l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остром периоде заболевания;</a:t>
            </a:r>
          </a:p>
          <a:p>
            <a:pPr algn="l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травматическом повреждении  органов и тканей организма;</a:t>
            </a:r>
          </a:p>
          <a:p>
            <a:pPr algn="l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опасности кровотечения;</a:t>
            </a:r>
          </a:p>
          <a:p>
            <a:pPr algn="l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выраженном нарушении носового дыхания;</a:t>
            </a:r>
          </a:p>
          <a:p>
            <a:pPr algn="l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выраженной тахикардии или брадикардии</a:t>
            </a: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211960" y="1556792"/>
            <a:ext cx="3672408" cy="21602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997080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/>
              <a:t>Допуск обучающихся к занятиям физической культурой</a:t>
            </a:r>
            <a:endParaRPr lang="ru-RU" sz="20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139952" y="1700808"/>
            <a:ext cx="3849576" cy="41148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Противопоказания и ограничения к выполнению физических упражнений</a:t>
            </a:r>
            <a:endParaRPr lang="ru-RU" dirty="0"/>
          </a:p>
        </p:txBody>
      </p:sp>
      <p:pic>
        <p:nvPicPr>
          <p:cNvPr id="8" name="Рисунок 7" descr="IMG_0215.JPG"/>
          <p:cNvPicPr>
            <a:picLocks noChangeAspect="1"/>
          </p:cNvPicPr>
          <p:nvPr/>
        </p:nvPicPr>
        <p:blipFill>
          <a:blip r:embed="rId2" cstate="print"/>
          <a:srcRect l="12486" r="12486"/>
          <a:stretch>
            <a:fillRect/>
          </a:stretch>
        </p:blipFill>
        <p:spPr>
          <a:xfrm>
            <a:off x="4644008" y="3861048"/>
            <a:ext cx="2952328" cy="2592288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93610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Физические упражнения, выполнение которых оказывает потенциально опасное воздействие на здоровье детей</a:t>
            </a:r>
            <a:br>
              <a:rPr lang="ru-RU" sz="2400" dirty="0" smtClean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571184" cy="5661248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Кувырки через голову вперед и назад</a:t>
            </a:r>
          </a:p>
          <a:p>
            <a:r>
              <a:rPr lang="ru-RU" sz="3600" dirty="0" smtClean="0"/>
              <a:t>Упражнение «мостик»</a:t>
            </a:r>
          </a:p>
          <a:p>
            <a:r>
              <a:rPr lang="ru-RU" sz="3600" dirty="0" smtClean="0"/>
              <a:t>Стойка на голове, на руках.</a:t>
            </a:r>
          </a:p>
          <a:p>
            <a:pPr>
              <a:buNone/>
            </a:pPr>
            <a:r>
              <a:rPr lang="ru-RU" sz="3600" dirty="0" smtClean="0"/>
              <a:t>    Упражнение «березка», «плуг» –  из исходного положения (далее – и.п.) лежа на спине поднимание выпрямленных ног и опускание их за голову</a:t>
            </a:r>
          </a:p>
          <a:p>
            <a:r>
              <a:rPr lang="ru-RU" sz="3600" dirty="0" smtClean="0"/>
              <a:t>Высокоамплитудные и (или) резкие движения головой: круговые движения, повороты в стороны, наклоны, особенно запрокидывание головы назад</a:t>
            </a:r>
          </a:p>
          <a:p>
            <a:r>
              <a:rPr lang="ru-RU" sz="3600" dirty="0" smtClean="0"/>
              <a:t>Высокоамплитудные и (или) резкие движения туловища (круговые, наклоны), особенно с отягощением (утяжеленный мяч, гантели)</a:t>
            </a:r>
          </a:p>
          <a:p>
            <a:r>
              <a:rPr lang="ru-RU" sz="3600" dirty="0" smtClean="0"/>
              <a:t>Глубокий прогиб туловища назад, в том числе из и.п. лежа на животе: упражнения «качалка», «лодочка», «лук».</a:t>
            </a:r>
          </a:p>
          <a:p>
            <a:r>
              <a:rPr lang="ru-RU" sz="3600" dirty="0" smtClean="0"/>
              <a:t>Висы без опоры, подтягивание на перекладине  и др. спортивных снарядах. Лазанье по канату</a:t>
            </a:r>
          </a:p>
          <a:p>
            <a:r>
              <a:rPr lang="ru-RU" sz="3600" dirty="0" smtClean="0"/>
              <a:t>Высокоамплитудные и (или) резкие маховые движения ногой, особенно махи назад с прогибом туловища из и.п. сидя с опорой на голени и кисти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643192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Физические упражнения, выполнение которых оказывает потенциально опасное воздействие на здоровье детей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280920" cy="5616624"/>
          </a:xfrm>
        </p:spPr>
        <p:txBody>
          <a:bodyPr>
            <a:noAutofit/>
          </a:bodyPr>
          <a:lstStyle/>
          <a:p>
            <a:r>
              <a:rPr lang="ru-RU" sz="1900" dirty="0" smtClean="0"/>
              <a:t>Многократно повторяющееся в быстром темпе одновременное поднимание выпрямленных ног из и.п. лежа на спине</a:t>
            </a:r>
          </a:p>
          <a:p>
            <a:r>
              <a:rPr lang="ru-RU" sz="1900" dirty="0" smtClean="0"/>
              <a:t>Многократно повторяющийся в быстром темпе подъем туловища из положения лежа на спине в положение сидя, особенно при фиксации выпрямленных ног и из и.п. сидя на скамейке опускание  и поднимание туловища с глубоким прогибом назад</a:t>
            </a:r>
          </a:p>
          <a:p>
            <a:r>
              <a:rPr lang="ru-RU" sz="1900" dirty="0" smtClean="0"/>
              <a:t>Высокоамплитудные и (или) резкие повороты туловища (скручивающие) из разных и.п., в том числе из и.п. лежа на спине  опускание согнутых ног вправо-влево до касания пола</a:t>
            </a:r>
          </a:p>
          <a:p>
            <a:r>
              <a:rPr lang="ru-RU" sz="1900" dirty="0" smtClean="0"/>
              <a:t>Упражнения:   «удержать угол»,  «ножницы»</a:t>
            </a:r>
          </a:p>
          <a:p>
            <a:r>
              <a:rPr lang="ru-RU" sz="1900" dirty="0" smtClean="0"/>
              <a:t>Глубокий выпад с сильным сгибанием в коленном суставе, сед в «</a:t>
            </a:r>
            <a:r>
              <a:rPr lang="ru-RU" sz="1900" dirty="0" err="1" smtClean="0"/>
              <a:t>полушпагат</a:t>
            </a:r>
            <a:r>
              <a:rPr lang="ru-RU" sz="1900" dirty="0" smtClean="0"/>
              <a:t>»</a:t>
            </a:r>
          </a:p>
          <a:p>
            <a:r>
              <a:rPr lang="ru-RU" sz="1900" dirty="0" smtClean="0"/>
              <a:t>Бег в быстром темпе, особенно на средние и длинные дистанции</a:t>
            </a:r>
          </a:p>
          <a:p>
            <a:r>
              <a:rPr lang="ru-RU" sz="1900" dirty="0" smtClean="0"/>
              <a:t>Прыжки в быстром темпе продолжительное время (особенно асимметричные, с поворотами); спрыгивание на твердую поверхность</a:t>
            </a:r>
          </a:p>
          <a:p>
            <a:r>
              <a:rPr lang="ru-RU" sz="1900" dirty="0" smtClean="0"/>
              <a:t>Прыжки через спортивные снаряды (через коня, козла)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43192" cy="5166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Оценка уровня ФП обучающихся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2" y="908726"/>
          <a:ext cx="7756298" cy="5808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"/>
                <a:gridCol w="1316710"/>
                <a:gridCol w="720080"/>
                <a:gridCol w="1033584"/>
                <a:gridCol w="1068611"/>
                <a:gridCol w="1068611"/>
                <a:gridCol w="1149674"/>
                <a:gridCol w="987548"/>
              </a:tblGrid>
              <a:tr h="401748"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№ </a:t>
                      </a:r>
                      <a:r>
                        <a:rPr lang="ru-RU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Контрольное упражнение</a:t>
                      </a:r>
                    </a:p>
                  </a:txBody>
                  <a:tcPr marL="68580" marR="68580" marT="0" marB="0" vert="vert270"/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Возраст, лет</a:t>
                      </a:r>
                    </a:p>
                  </a:txBody>
                  <a:tcPr marL="68580" marR="68580" marT="0" marB="0" vert="vert27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УРОВЕНЬ ФИЗИЧЕСКОЙ ПОДГОТОВЛЕННОСТИ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выше среднего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ниже среднего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5 баллов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 балла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 балла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 балла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 балл</a:t>
                      </a:r>
                    </a:p>
                  </a:txBody>
                  <a:tcPr marL="68580" marR="68580" marT="0" marB="0"/>
                </a:tc>
              </a:tr>
              <a:tr h="401748">
                <a:tc rowSpan="11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11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Броски и ловля теннисного мяча с расстояния 1 м от стены за 30 с, раз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388880"/>
          </a:xfrm>
        </p:spPr>
        <p:txBody>
          <a:bodyPr>
            <a:noAutofit/>
          </a:bodyPr>
          <a:lstStyle/>
          <a:p>
            <a:r>
              <a:rPr lang="ru-RU" sz="2800" dirty="0" smtClean="0"/>
              <a:t>II. ПЕДАГОГИЧЕСКИЙ КОНТРОЛЬ ЗА ОРГАНИЗАЦИЕЙ ЗАНЯТИЙ ФИЗИЧЕСКОЙ КУЛЬТУРОЙ ОБУЧАЮЩИХСЯ С ОТКЛОНЕНИЯМИ В СОСТОЯНИИ ЗДОРОВЬЯ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7643192" cy="3602800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Образовательные программы физического воспитания для обучающихся различных медицинских групп</a:t>
            </a:r>
          </a:p>
          <a:p>
            <a:r>
              <a:rPr lang="ru-RU" sz="2400" dirty="0" smtClean="0"/>
              <a:t>Особенности методики физического воспитания обучающихся специальной медицинской группы «А»</a:t>
            </a:r>
          </a:p>
          <a:p>
            <a:r>
              <a:rPr lang="ru-RU" sz="2400" dirty="0" smtClean="0"/>
              <a:t>Планирование учебной деятельности обучающихся специальной медицинской группы «А» по физическому воспитанию</a:t>
            </a:r>
          </a:p>
          <a:p>
            <a:r>
              <a:rPr lang="ru-RU" sz="2400" dirty="0" smtClean="0"/>
              <a:t>Оценивание и итоговая аттестация обучающихся специальной медицинской группы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643192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Основные задачи физического воспитания обучающихся специальной медицинской группы «А»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7920880" cy="4846320"/>
          </a:xfrm>
        </p:spPr>
        <p:txBody>
          <a:bodyPr>
            <a:normAutofit fontScale="85000" lnSpcReduction="10000"/>
          </a:bodyPr>
          <a:lstStyle/>
          <a:p>
            <a:r>
              <a:rPr lang="ru-RU" sz="2300" dirty="0" smtClean="0"/>
              <a:t>укрепление здоровья;</a:t>
            </a:r>
          </a:p>
          <a:p>
            <a:r>
              <a:rPr lang="ru-RU" sz="2300" dirty="0" smtClean="0"/>
              <a:t>повышение функциональных возможностей и </a:t>
            </a:r>
            <a:r>
              <a:rPr lang="ru-RU" sz="2300" dirty="0" err="1" smtClean="0"/>
              <a:t>резистентности</a:t>
            </a:r>
            <a:r>
              <a:rPr lang="ru-RU" sz="2300" dirty="0" smtClean="0"/>
              <a:t> организма;</a:t>
            </a:r>
          </a:p>
          <a:p>
            <a:r>
              <a:rPr lang="ru-RU" sz="2300" dirty="0" smtClean="0"/>
              <a:t>постепенная адаптация организма к физическим нагрузкам;</a:t>
            </a:r>
          </a:p>
          <a:p>
            <a:r>
              <a:rPr lang="ru-RU" sz="2300" dirty="0" smtClean="0"/>
              <a:t>овладение комплексами упражнений, благотворно влияющих на состояние здоровья обучающегося с учетом заболеваний;</a:t>
            </a:r>
          </a:p>
          <a:p>
            <a:r>
              <a:rPr lang="ru-RU" sz="2300" dirty="0" smtClean="0"/>
              <a:t>развитие физических качеств и освоение жизненно важных двигательных умений и навыков;</a:t>
            </a:r>
          </a:p>
          <a:p>
            <a:r>
              <a:rPr lang="ru-RU" sz="2300" dirty="0" smtClean="0"/>
              <a:t>контроль дыхания при выполнении физических упражнений;</a:t>
            </a:r>
          </a:p>
          <a:p>
            <a:r>
              <a:rPr lang="ru-RU" sz="2300" dirty="0" smtClean="0"/>
              <a:t>обучение способам контроля за физической нагрузкой, отдельными показателями физического развития и ФП;</a:t>
            </a:r>
          </a:p>
          <a:p>
            <a:r>
              <a:rPr lang="ru-RU" sz="2300" dirty="0" smtClean="0"/>
              <a:t>формирование волевых качеств личности и интереса к регулярным занятиям физической культурой;</a:t>
            </a:r>
          </a:p>
          <a:p>
            <a:r>
              <a:rPr lang="ru-RU" sz="2300" dirty="0" smtClean="0"/>
              <a:t>формирование у обучающихся культуры здоровья.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149</TotalTime>
  <Words>544</Words>
  <Application>Microsoft Office PowerPoint</Application>
  <PresentationFormat>Экран (4:3)</PresentationFormat>
  <Paragraphs>180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    МЕДИКО-ПЕДАГОГИЧЕСКИЙ КОНТРОЛЬ ЗА ОРГАНИЗАЦИЕЙ ЗАНЯТИЙ ФИЗИЧЕСКОЙ КУЛЬТУРОЙ ОБУЧАЮЩИХСЯ С ОТКЛОНЕНИЯМИ В СОСТОЯНИИ ЗДОРОВЬЯ     </vt:lpstr>
      <vt:lpstr>I. МЕДИЦИНСКИЙ КОНТРОЛЬ ЗА ОРГАНИЗАЦИЕЙ ЗАНЯТИЙ ФИЗИЧЕСКОЙ КУЛЬТУРОЙ ОБУЧАЮЩИХСЯ С ОТКЛОНЕНИЯМИ В СОСТОЯНИИ ЗДОРОВЬЯ  </vt:lpstr>
      <vt:lpstr> Комплектование медицинских групп</vt:lpstr>
      <vt:lpstr>Медицинские противопоказания к выполнению физических упражнений  </vt:lpstr>
      <vt:lpstr>Физические упражнения, выполнение которых оказывает потенциально опасное воздействие на здоровье детей </vt:lpstr>
      <vt:lpstr>Физические упражнения, выполнение которых оказывает потенциально опасное воздействие на здоровье детей</vt:lpstr>
      <vt:lpstr>Оценка уровня ФП обучающихся</vt:lpstr>
      <vt:lpstr>II. ПЕДАГОГИЧЕСКИЙ КОНТРОЛЬ ЗА ОРГАНИЗАЦИЕЙ ЗАНЯТИЙ ФИЗИЧЕСКОЙ КУЛЬТУРОЙ ОБУЧАЮЩИХСЯ С ОТКЛОНЕНИЯМИ В СОСТОЯНИИ ЗДОРОВЬЯ</vt:lpstr>
      <vt:lpstr>Основные задачи физического воспитания обучающихся специальной медицинской группы «А»</vt:lpstr>
      <vt:lpstr>Методы</vt:lpstr>
      <vt:lpstr>Содержание и построения урока физической культуры</vt:lpstr>
      <vt:lpstr>Содержание Комплекса физических упражнений </vt:lpstr>
      <vt:lpstr>Форма справки о прохождении курса ЛФК обучающимся  специальной медицинской группы «Б» </vt:lpstr>
      <vt:lpstr>Спасибо за внимание,   Будьте здоровы!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2012-10-02T08:06:48Z</dcterms:created>
  <dcterms:modified xsi:type="dcterms:W3CDTF">2012-10-02T10:48:27Z</dcterms:modified>
</cp:coreProperties>
</file>