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60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DE38A-108A-41C8-AFB1-110F8427E5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A8456-3C5D-4843-B6BC-EAF73E90AD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5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22B64-AA0A-4DDF-BBCF-D9624200BA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8D39-0D30-448B-B1D7-F1187B8029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2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FBE8-EB77-481D-B179-F6649C4AF6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6266-400B-49F9-86C8-AE4F913031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4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DE38A-108A-41C8-AFB1-110F8427E5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A8456-3C5D-4843-B6BC-EAF73E90AD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13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4AEA-101E-4864-9E30-B33805151F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944E-B130-4EE5-BE7C-729A053A6E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53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8D8D3-0456-4B30-B563-B00239BE6A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0118D-6616-40A4-BBD9-3341EA195E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2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9C7F-211E-4456-8B21-CC93DF1CB7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A7349-61ED-485C-B212-64933213AC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45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5F77-262A-438A-A662-7E8A38569B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0A47D-8C75-4EF9-8C30-6CC9C076DD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278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DA4F-0406-4BF7-82A3-E5D781C339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95B9-65EF-4B64-8174-7AE4876A8A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22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CFA7A-66DA-4CC6-8A6B-C80DEC3858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56DE-06B4-4E2F-9B60-25DF53DE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321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46A0-9A29-4680-B3C5-F1A78699E4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3330-A026-4DD2-A855-56AC1D0C72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9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4AEA-101E-4864-9E30-B33805151F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944E-B130-4EE5-BE7C-729A053A6E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486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4DD70-F70C-4CA6-B6E2-343BE98AF1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BA6D2-7447-4922-9CC6-6F03511841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309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22B64-AA0A-4DDF-BBCF-D9624200BA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8D39-0D30-448B-B1D7-F1187B8029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88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FBE8-EB77-481D-B179-F6649C4AF6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6266-400B-49F9-86C8-AE4F913031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10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DE38A-108A-41C8-AFB1-110F8427E5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A8456-3C5D-4843-B6BC-EAF73E90AD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744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4AEA-101E-4864-9E30-B33805151F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944E-B130-4EE5-BE7C-729A053A6E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81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8D8D3-0456-4B30-B563-B00239BE6A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0118D-6616-40A4-BBD9-3341EA195E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378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9C7F-211E-4456-8B21-CC93DF1CB7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A7349-61ED-485C-B212-64933213AC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32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5F77-262A-438A-A662-7E8A38569B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0A47D-8C75-4EF9-8C30-6CC9C076DD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053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DA4F-0406-4BF7-82A3-E5D781C339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95B9-65EF-4B64-8174-7AE4876A8A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883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CFA7A-66DA-4CC6-8A6B-C80DEC3858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56DE-06B4-4E2F-9B60-25DF53DE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7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8D8D3-0456-4B30-B563-B00239BE6A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0118D-6616-40A4-BBD9-3341EA195E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70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46A0-9A29-4680-B3C5-F1A78699E4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3330-A026-4DD2-A855-56AC1D0C72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95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4DD70-F70C-4CA6-B6E2-343BE98AF1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BA6D2-7447-4922-9CC6-6F03511841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61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22B64-AA0A-4DDF-BBCF-D9624200BA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8D39-0D30-448B-B1D7-F1187B8029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110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FBE8-EB77-481D-B179-F6649C4AF6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6266-400B-49F9-86C8-AE4F913031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089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D568B-847D-4301-B9A0-B1EDDA7A25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CB49-B8CF-4CDA-A5DF-9543E9201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284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0CD6-253F-4BCF-8A65-0BE22700043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C87D2-E3AB-45BD-80AD-46B8758725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710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28181-7E36-4E91-9A67-F4D2ABDA2F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4E04-9B71-401B-977D-3BE38EB8A0A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841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7A8F-C0ED-47FF-AC16-5C7D33364B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B1482-A831-47DD-B5EA-E6A6A9BB10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454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3372-E04C-4749-A0B2-82FB410956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8FAC7-F7BB-488D-B639-BDD04B808A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125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91793-9136-4E7C-BCB2-13DC951F29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DE04C-5A57-4642-A5D9-0155038D45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38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D9C7F-211E-4456-8B21-CC93DF1CB7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A7349-61ED-485C-B212-64933213AC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0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7A5F1-4361-4531-84EE-2900B18CD5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AF8D-8A5C-4DB7-A93F-44307C1B2F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002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B8FF0-CB56-49FB-9DA6-BEFAAF1177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82BF-66BB-4208-A3E8-D9CEEE6B3F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842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12334-E7C3-44D8-B19C-B668199A6F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940D0-E655-4561-90B1-ABD002A2CB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541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90629-B346-4BEA-9027-8435FC3F5F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32A4F-5ED4-4DF1-8408-DC89C4DC9A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868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4E57-8AA3-4B82-8624-614A56B5EA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1847-6987-4EDA-9B2F-BFD369F9B9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9280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5EA51-9C57-49D2-9018-BB6BD5C03C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694E1-7164-42B4-808F-04CB2EF8A4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417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C0C70-F3B6-4FFA-9B9F-AEB76C2EED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77CDE-21FC-4B4C-AA66-0AD700D8C0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344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8188-5D09-494B-8603-998DC9D8FE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0095-DB53-4DF1-8992-FF33437183F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035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8A27-4F97-4FA2-B29E-5C89F6A212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A5EE-F997-4C11-9506-C80EA59D80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1680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DFE4D-0BA7-4FAA-B105-5A37FD6953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CCE9-7821-4DDB-9F48-3D0D4A0DD4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12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5F77-262A-438A-A662-7E8A38569B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0A47D-8C75-4EF9-8C30-6CC9C076DD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594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C833A-BEF2-4238-8F6C-4CFF1E437D1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90A1-8617-4267-9EB1-EA912378B3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2884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D8F6-11C6-46CA-9D2A-85AC7698B5F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E805-008A-48A3-85BF-2C722050C0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845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53280-9FB7-459A-A806-12E2ED0D70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925DB-3F4C-4BDC-A1B9-25842DD65A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036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9C68-AA79-421E-ABB6-197FFA54C6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64318-BFD0-41DA-97BA-1319A8777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302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7C7E-5A8D-40C5-9947-EF3B443B09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843E1-2A10-4567-A81A-A2F970427F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601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2AACD-BF33-4802-9EAF-45E166CDC33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DABD-EF1E-4DB8-8292-B3FDC5618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65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DA4F-0406-4BF7-82A3-E5D781C339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95B9-65EF-4B64-8174-7AE4876A8A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25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CFA7A-66DA-4CC6-8A6B-C80DEC38587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C56DE-06B4-4E2F-9B60-25DF53DE3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32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146A0-9A29-4680-B3C5-F1A78699E4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3330-A026-4DD2-A855-56AC1D0C72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4DD70-F70C-4CA6-B6E2-343BE98AF1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BA6D2-7447-4922-9CC6-6F03511841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A71874-5257-484E-98A1-A946CB01D5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36B080-D349-4D17-9760-70D494C16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2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A71874-5257-484E-98A1-A946CB01D5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36B080-D349-4D17-9760-70D494C16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9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A71874-5257-484E-98A1-A946CB01D5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36B080-D349-4D17-9760-70D494C165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3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BC02F6-3F65-4306-B53C-9AEE5E9E72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DB5338-1C3B-4233-8F62-49C0B8579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7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69598A-1B6F-4D6E-A0C3-94E4F3514B1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16.10.2019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6AA22B-D1FC-43F8-8D21-7CA94C1BC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11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7.jpe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971600" y="1556792"/>
            <a:ext cx="7342187" cy="1368425"/>
          </a:xfrm>
        </p:spPr>
        <p:txBody>
          <a:bodyPr/>
          <a:lstStyle/>
          <a:p>
            <a:pPr eaLnBrk="1" hangingPunct="1"/>
            <a:r>
              <a:rPr lang="ru-RU" sz="96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Любимые сказки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71649" y="6381328"/>
            <a:ext cx="143297" cy="169168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835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2060848"/>
            <a:ext cx="71239" cy="215627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494031" y="5805488"/>
            <a:ext cx="45719" cy="71784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299" y="2564904"/>
            <a:ext cx="2341563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s://ds01.infourok.ru/uploads/ex/0efa/00002281-9009f363/2/img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8542">
                        <a14:foregroundMark x1="10625" y1="96389" x2="10625" y2="96389"/>
                        <a14:foregroundMark x1="10625" y1="90972" x2="10625" y2="90972"/>
                        <a14:foregroundMark x1="23750" y1="76806" x2="23750" y2="76806"/>
                        <a14:foregroundMark x1="24583" y1="70556" x2="24583" y2="70556"/>
                        <a14:foregroundMark x1="34777" y1="58734" x2="34777" y2="587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904" y="2499700"/>
            <a:ext cx="3168351" cy="164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www.scarymommy.com/wp-content/uploads/2016/08/chattychild.jpg?w=70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50" b="100000" l="0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132" y="2491172"/>
            <a:ext cx="2903894" cy="165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6132" y="2646513"/>
            <a:ext cx="2890034" cy="167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 descr="http://2.bp.blogspot.com/-STr1zzi8P14/VRkPX8kbefI/AAAAAAAAaBA/vCJXKWPcrVc/s1600/book_of_imagination_1024x576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0828" y="2499700"/>
            <a:ext cx="2740641" cy="183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netlore.ru/upload/files/19/large_p18gme4dem3p1upb1i5g1sop1aa32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19896" y="2499700"/>
            <a:ext cx="3042503" cy="183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8664" l="0" r="100000">
                        <a14:backgroundMark x1="50067" y1="3955" x2="50067" y2="3955"/>
                        <a14:backgroundMark x1="50067" y1="3955" x2="50067" y2="3955"/>
                        <a14:backgroundMark x1="56233" y1="2459" x2="56233" y2="2459"/>
                        <a14:backgroundMark x1="62367" y1="1497" x2="62367" y2="1497"/>
                        <a14:backgroundMark x1="67900" y1="1497" x2="67900" y2="1497"/>
                        <a14:backgroundMark x1="72533" y1="1978" x2="72533" y2="1978"/>
                        <a14:backgroundMark x1="76200" y1="1978" x2="76200" y2="1978"/>
                        <a14:backgroundMark x1="80833" y1="2940" x2="80833" y2="2940"/>
                        <a14:backgroundMark x1="83900" y1="2940" x2="83900" y2="2940"/>
                        <a14:backgroundMark x1="87300" y1="3955" x2="87300" y2="3955"/>
                        <a14:backgroundMark x1="65433" y1="1497" x2="65433" y2="1497"/>
                        <a14:backgroundMark x1="59000" y1="1497" x2="59000" y2="1497"/>
                        <a14:backgroundMark x1="70067" y1="1497" x2="70067" y2="14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1292" y="2329923"/>
            <a:ext cx="3493575" cy="217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68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2.22222E-6 -0.09352 C -2.22222E-6 -0.13541 -0.09045 -0.1868 -0.16406 -0.1868 L -0.32795 -0.186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-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-3.88889E-6 -0.10903 C -3.88889E-6 -0.1581 0.09671 -0.21805 0.17552 -0.21805 L 0.35122 -0.21805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52" y="-1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L -0.32743 0.06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72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30191 0.010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87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-0.12083 4.44444E-6 C -0.17517 4.44444E-6 -0.24167 0.09097 -0.24167 0.16504 L -0.24167 0.33055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83" y="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0.10399 4.44444E-6 C 0.15052 4.44444E-6 0.20799 0.08796 0.20799 0.15995 L 0.20799 0.3199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99" y="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8855968" y="3429000"/>
            <a:ext cx="288032" cy="287437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2613" y="476672"/>
            <a:ext cx="6336704" cy="504056"/>
          </a:xfrm>
        </p:spPr>
        <p:txBody>
          <a:bodyPr/>
          <a:lstStyle/>
          <a:p>
            <a:pPr marL="457200" indent="-457200" algn="just" eaLnBrk="1" hangingPunct="1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Помогает сплотить коллектив.</a:t>
            </a:r>
          </a:p>
          <a:p>
            <a:pPr algn="just" eaLnBrk="1" hangingPunct="1">
              <a:defRPr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39114" y="1052736"/>
            <a:ext cx="5272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 слушать друг друга.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39114" y="1586348"/>
            <a:ext cx="6390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Развивает диалогическую и монологическую речь.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36378" y="2540455"/>
            <a:ext cx="6390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 выражать свои мысли полно и точно.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36378" y="3494562"/>
            <a:ext cx="63685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Учит использовать средства художественной выразительности.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41849" y="4868459"/>
            <a:ext cx="63877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Тренирует навык осознанного чтения.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8160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6"/>
          <p:cNvSpPr>
            <a:spLocks noGrp="1"/>
          </p:cNvSpPr>
          <p:nvPr>
            <p:ph type="title"/>
          </p:nvPr>
        </p:nvSpPr>
        <p:spPr>
          <a:xfrm>
            <a:off x="601027" y="702765"/>
            <a:ext cx="2592288" cy="920529"/>
          </a:xfrm>
        </p:spPr>
        <p:txBody>
          <a:bodyPr/>
          <a:lstStyle/>
          <a:p>
            <a:pPr eaLnBrk="1" hangingPunct="1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Воспитательная направленность</a:t>
            </a:r>
          </a:p>
        </p:txBody>
      </p:sp>
      <p:sp>
        <p:nvSpPr>
          <p:cNvPr id="6147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5877272"/>
            <a:ext cx="82352" cy="248891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6148" name="Содержимое 8"/>
          <p:cNvSpPr>
            <a:spLocks noGrp="1"/>
          </p:cNvSpPr>
          <p:nvPr>
            <p:ph sz="half" idx="2"/>
          </p:nvPr>
        </p:nvSpPr>
        <p:spPr>
          <a:xfrm flipH="1">
            <a:off x="4583633" y="5877272"/>
            <a:ext cx="64567" cy="248891"/>
          </a:xfrm>
        </p:spPr>
        <p:txBody>
          <a:bodyPr/>
          <a:lstStyle/>
          <a:p>
            <a:pPr eaLnBrk="1" hangingPunct="1"/>
            <a:endParaRPr lang="ru-RU" dirty="0"/>
          </a:p>
        </p:txBody>
      </p:sp>
      <p:pic>
        <p:nvPicPr>
          <p:cNvPr id="1026" name="Picture 2" descr="http://efronknigi.ru/i/39/3864639_95e78b0b6ae72d928ccce44b0a5d8d5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1055" y1="21402" x2="11055" y2="21402"/>
                        <a14:foregroundMark x1="15075" y1="16236" x2="15075" y2="16236"/>
                        <a14:foregroundMark x1="12563" y1="42435" x2="12563" y2="42435"/>
                        <a14:foregroundMark x1="14070" y1="54613" x2="14070" y2="54613"/>
                        <a14:foregroundMark x1="15075" y1="69373" x2="15075" y2="69373"/>
                        <a14:foregroundMark x1="16080" y1="81550" x2="16080" y2="81550"/>
                        <a14:foregroundMark x1="8040" y1="82657" x2="8040" y2="82657"/>
                        <a14:foregroundMark x1="8040" y1="78967" x2="8040" y2="78967"/>
                        <a14:foregroundMark x1="14573" y1="88561" x2="14573" y2="88561"/>
                        <a14:foregroundMark x1="16583" y1="50923" x2="16583" y2="50923"/>
                        <a14:foregroundMark x1="14070" y1="29889" x2="14070" y2="29889"/>
                        <a14:foregroundMark x1="10050" y1="12177" x2="10050" y2="12177"/>
                        <a14:foregroundMark x1="27136" y1="5535" x2="27136" y2="5535"/>
                        <a14:foregroundMark x1="33668" y1="9225" x2="33668" y2="9225"/>
                        <a14:foregroundMark x1="13065" y1="12915" x2="13065" y2="12915"/>
                        <a14:foregroundMark x1="67337" y1="3690" x2="67337" y2="3690"/>
                        <a14:foregroundMark x1="93467" y1="87454" x2="93467" y2="87454"/>
                        <a14:foregroundMark x1="9548" y1="87085" x2="9548" y2="87085"/>
                        <a14:foregroundMark x1="11055" y1="70849" x2="11055" y2="708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2656"/>
            <a:ext cx="189547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лево 1"/>
          <p:cNvSpPr/>
          <p:nvPr/>
        </p:nvSpPr>
        <p:spPr>
          <a:xfrm rot="1548630">
            <a:off x="2815834" y="1557420"/>
            <a:ext cx="763766" cy="433595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70683">
            <a:off x="2743691" y="2410516"/>
            <a:ext cx="90805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2832" y="2788341"/>
            <a:ext cx="21411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79646">
                    <a:lumMod val="50000"/>
                  </a:srgbClr>
                </a:solidFill>
                <a:latin typeface="Comic Sans MS" pitchFamily="66" charset="0"/>
                <a:ea typeface="+mj-ea"/>
                <a:cs typeface="+mj-cs"/>
              </a:rPr>
              <a:t>Волшебство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45791" y="2985652"/>
            <a:ext cx="27850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79646">
                    <a:lumMod val="50000"/>
                  </a:srgbClr>
                </a:solidFill>
                <a:latin typeface="Comic Sans MS" pitchFamily="66" charset="0"/>
                <a:ea typeface="+mj-ea"/>
                <a:cs typeface="+mj-cs"/>
              </a:rPr>
              <a:t>Средства художественной выразительности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67340" y="3840734"/>
            <a:ext cx="21295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79646">
                    <a:lumMod val="50000"/>
                  </a:srgbClr>
                </a:solidFill>
                <a:latin typeface="Comic Sans MS" pitchFamily="66" charset="0"/>
                <a:ea typeface="+mj-ea"/>
                <a:cs typeface="+mj-cs"/>
              </a:rPr>
              <a:t>Интересный    сюжет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52414" y="943220"/>
            <a:ext cx="271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79646">
                    <a:lumMod val="50000"/>
                  </a:srgbClr>
                </a:solidFill>
                <a:latin typeface="Comic Sans MS" pitchFamily="66" charset="0"/>
                <a:ea typeface="+mj-ea"/>
                <a:cs typeface="+mj-cs"/>
              </a:rPr>
              <a:t>Красочные иллюстрации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582190">
            <a:off x="3650946" y="2833688"/>
            <a:ext cx="11652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766041">
            <a:off x="5531370" y="2254785"/>
            <a:ext cx="703175" cy="10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67747">
            <a:off x="5315732" y="1353682"/>
            <a:ext cx="12620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6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2" grpId="0" animBg="1"/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2627313" y="692150"/>
            <a:ext cx="5473700" cy="1008063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2852738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4" name="Picture 2" descr="http://ic.pics.livejournal.com/tanjand/44781189/8734756/8734756_original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406178"/>
            <a:ext cx="5040560" cy="5246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567028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46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Comic Sans MS</vt:lpstr>
      <vt:lpstr>1_Тема Office</vt:lpstr>
      <vt:lpstr>Тема Office</vt:lpstr>
      <vt:lpstr>2_Тема Office</vt:lpstr>
      <vt:lpstr>3_Тема Office</vt:lpstr>
      <vt:lpstr>4_Тема Office</vt:lpstr>
      <vt:lpstr>Любимые сказки</vt:lpstr>
      <vt:lpstr>Презентация PowerPoint</vt:lpstr>
      <vt:lpstr>Презентация PowerPoint</vt:lpstr>
      <vt:lpstr>Воспитательная направленность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Schan</cp:lastModifiedBy>
  <cp:revision>15</cp:revision>
  <dcterms:created xsi:type="dcterms:W3CDTF">2018-02-25T14:12:59Z</dcterms:created>
  <dcterms:modified xsi:type="dcterms:W3CDTF">2019-10-16T19:42:12Z</dcterms:modified>
</cp:coreProperties>
</file>