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BE630E-BE6A-49DD-A164-4BB37C3D8833}" type="datetimeFigureOut">
              <a:rPr lang="ru-RU" smtClean="0"/>
              <a:t>16.03.2013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8193B76-B8DA-40CB-B587-AA4BDA201C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6" y="857232"/>
            <a:ext cx="8672514" cy="24860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СПОСОБЫ МОТИВАЦИИ УЧЕБНОЙ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ДЕЯТЕЛЬНОСТИ УЧАЩИХСЯ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НАРУШЕНИЕМ ИНТЕЛЛЕКТА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 УРОКАХ РУССКОГО ЯЗЫКА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714752"/>
            <a:ext cx="4572032" cy="233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ГРАММАТИЧЕСКИЕ  стихи и СКАЗКИ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i="1" dirty="0" smtClean="0"/>
              <a:t>(Отрывок из сказки о трёх склонениях)</a:t>
            </a:r>
          </a:p>
          <a:p>
            <a:r>
              <a:rPr lang="ru-RU" sz="2400" dirty="0" smtClean="0"/>
              <a:t>-</a:t>
            </a:r>
            <a:r>
              <a:rPr lang="ru-RU" sz="2400" dirty="0" smtClean="0"/>
              <a:t>Да будет так, - сказал король, -</a:t>
            </a:r>
          </a:p>
          <a:p>
            <a:r>
              <a:rPr lang="ru-RU" sz="2400" dirty="0" smtClean="0"/>
              <a:t>Знак мягкий будет их пароль!</a:t>
            </a:r>
          </a:p>
          <a:p>
            <a:r>
              <a:rPr lang="ru-RU" sz="2400" dirty="0" smtClean="0"/>
              <a:t>Весь род мужской, суровый, твёрдый</a:t>
            </a:r>
          </a:p>
          <a:p>
            <a:r>
              <a:rPr lang="ru-RU" sz="2400" dirty="0" smtClean="0"/>
              <a:t>Вокруг себя собрал он гордо.</a:t>
            </a:r>
          </a:p>
          <a:p>
            <a:r>
              <a:rPr lang="ru-RU" sz="2400" dirty="0" smtClean="0"/>
              <a:t>В боях их души закалились-</a:t>
            </a:r>
          </a:p>
          <a:p>
            <a:r>
              <a:rPr lang="ru-RU" sz="2400" dirty="0" smtClean="0"/>
              <a:t>И окончанья обнулились.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КРОССВОРДЫ</a:t>
            </a:r>
            <a:endParaRPr lang="ru-RU" b="1" dirty="0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428736"/>
            <a:ext cx="5091148" cy="523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РЕБУСЫ</a:t>
            </a:r>
            <a:endParaRPr lang="ru-RU" b="1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3586185" cy="493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643182"/>
            <a:ext cx="4500562" cy="2490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08" y="785794"/>
            <a:ext cx="49713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СВЯЗЬ С ЖИЗНЬЮ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1785926"/>
            <a:ext cx="7109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Связь с жизнью – необходимое условие поднятия </a:t>
            </a:r>
            <a:r>
              <a:rPr lang="ru-RU" b="1" dirty="0" smtClean="0"/>
              <a:t>интереса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учащихся к изучению грамматики.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3214686"/>
            <a:ext cx="779623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Наша школа.</a:t>
            </a:r>
          </a:p>
          <a:p>
            <a:r>
              <a:rPr lang="ru-RU" dirty="0"/>
              <a:t> </a:t>
            </a:r>
            <a:r>
              <a:rPr lang="ru-RU" dirty="0" smtClean="0"/>
              <a:t>Наша школа расположена на улице Белгородская. Прекрасен наш </a:t>
            </a:r>
          </a:p>
          <a:p>
            <a:r>
              <a:rPr lang="ru-RU" dirty="0" smtClean="0"/>
              <a:t>зелёный двор. На широких клумбах ребята посадили белые ромашки, </a:t>
            </a:r>
          </a:p>
          <a:p>
            <a:r>
              <a:rPr lang="ru-RU" dirty="0"/>
              <a:t>к</a:t>
            </a:r>
            <a:r>
              <a:rPr lang="ru-RU" dirty="0" smtClean="0"/>
              <a:t>расные тюльпаны, разноцветные петунии. На уроках</a:t>
            </a:r>
          </a:p>
          <a:p>
            <a:r>
              <a:rPr lang="ru-RU" dirty="0" smtClean="0"/>
              <a:t> сельскохозяйственного труда учащиеся ухаживают за растениями.</a:t>
            </a:r>
          </a:p>
          <a:p>
            <a:endParaRPr lang="ru-RU" dirty="0"/>
          </a:p>
          <a:p>
            <a:r>
              <a:rPr lang="ru-RU" i="1" dirty="0" smtClean="0"/>
              <a:t>  Задание: выписать словосочетания прилагательного с </a:t>
            </a:r>
          </a:p>
          <a:p>
            <a:r>
              <a:rPr lang="ru-RU" i="1" dirty="0" smtClean="0"/>
              <a:t>Существительным во множественном числе.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Соединение рукава с проймой</a:t>
            </a:r>
          </a:p>
          <a:p>
            <a:pPr algn="just"/>
            <a:r>
              <a:rPr lang="ru-RU" sz="2400" b="1" dirty="0" smtClean="0"/>
              <a:t>Втачать рукав в пройму. Машинную строчку начинать от шва рукава, закрепляя её.</a:t>
            </a:r>
          </a:p>
          <a:p>
            <a:pPr algn="just"/>
            <a:r>
              <a:rPr lang="ru-RU" sz="2400" b="1" dirty="0" smtClean="0"/>
              <a:t>Вложить рукав в пройму. Совместить срезы и контрольные точки и сколоть рукав с изделием. </a:t>
            </a:r>
          </a:p>
          <a:p>
            <a:pPr algn="just"/>
            <a:r>
              <a:rPr lang="ru-RU" sz="2400" b="1" dirty="0" smtClean="0"/>
              <a:t>Вметать рукав в пройму мелкими стежками. Вывернуть изделие на изнаночную сторону, рукав на лицевую. Обметать срезы рукавов и проймы вместе.</a:t>
            </a:r>
          </a:p>
          <a:p>
            <a:pPr algn="just"/>
            <a:r>
              <a:rPr lang="ru-RU" sz="2400" b="1" dirty="0" smtClean="0"/>
              <a:t>Равномерно распределить сборку по окату рукава.</a:t>
            </a:r>
          </a:p>
          <a:p>
            <a:pPr algn="just">
              <a:buNone/>
            </a:pPr>
            <a:r>
              <a:rPr lang="ru-RU" sz="2400" i="1" dirty="0" smtClean="0"/>
              <a:t>Восстановите последовательность операций.</a:t>
            </a:r>
          </a:p>
          <a:p>
            <a:pPr algn="just"/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135943" y="642918"/>
            <a:ext cx="6407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МЕЖПРЕДМЕТНАЯ  СВЯЗЬ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0782" y="1214422"/>
            <a:ext cx="76965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ПРЕДМЕТНО – ПРАКТИЧЕСКАЯ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ДЕЯТЕЛЬНОСТЬ УЧАЩИХСЯ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(ДИДАКТИЧЕСКИЕ ИГРЫ)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125374"/>
            <a:ext cx="3929090" cy="2946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00166" y="3286124"/>
          <a:ext cx="6357984" cy="3040384"/>
        </p:xfrm>
        <a:graphic>
          <a:graphicData uri="http://schemas.openxmlformats.org/drawingml/2006/table">
            <a:tbl>
              <a:tblPr/>
              <a:tblGrid>
                <a:gridCol w="1059664"/>
                <a:gridCol w="1059664"/>
                <a:gridCol w="1059664"/>
                <a:gridCol w="1059664"/>
                <a:gridCol w="1059664"/>
                <a:gridCol w="1059664"/>
              </a:tblGrid>
              <a:tr h="675641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огород</a:t>
                      </a:r>
                      <a:r>
                        <a:rPr lang="ru-RU" dirty="0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парк</a:t>
                      </a:r>
                      <a:r>
                        <a:rPr lang="ru-RU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море</a:t>
                      </a:r>
                      <a:r>
                        <a:rPr lang="ru-RU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школа</a:t>
                      </a:r>
                      <a:r>
                        <a:rPr lang="ru-RU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столовая</a:t>
                      </a:r>
                      <a:r>
                        <a:rPr lang="ru-RU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зоопарк</a:t>
                      </a:r>
                      <a:r>
                        <a:rPr lang="ru-RU" dirty="0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99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гря-ки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доро-ки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пло-цы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кни-ки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хле-цы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кле-ка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5641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кали-ка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бере-ки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фла-ки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обло-ки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пиро-ки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марты-ка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5641"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реди-ка</a:t>
                      </a:r>
                      <a:r>
                        <a:rPr lang="ru-RU" dirty="0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ду-ки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ло-ки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тетра-ка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сли-ки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тра-ка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5641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морко-ка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ли-ки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остро-ки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промока-ка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голу-цы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реше-ка</a:t>
                      </a:r>
                      <a:r>
                        <a:rPr lang="ru-RU" dirty="0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3" y="287704"/>
            <a:ext cx="8929717" cy="3141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Игра « Почтальон»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Закрепить знания учащихся по подбору проверочного слова, расширить словарный запас,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развивать фонематический слух, профилактика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Ход: Почтальон раздает группе детей (по 4-5 чел.) приглашения.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Дети определяют, куда их пригласили.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Задания: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Объяснить орфограммы, подбирая проверочные слова.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Составить предложения, используя данные слова.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85918" y="3571876"/>
          <a:ext cx="2857500" cy="274320"/>
        </p:xfrm>
        <a:graphic>
          <a:graphicData uri="http://schemas.openxmlformats.org/drawingml/2006/table">
            <a:tbl>
              <a:tblPr/>
              <a:tblGrid>
                <a:gridCol w="952500"/>
                <a:gridCol w="952500"/>
                <a:gridCol w="9525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/>
                        <a:t>жыил</a:t>
                      </a:r>
                      <a:r>
                        <a:rPr lang="ru-RU" dirty="0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ански</a:t>
                      </a:r>
                      <a:r>
                        <a:rPr lang="ru-RU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/>
                        <a:t>кьоинк</a:t>
                      </a:r>
                      <a:r>
                        <a:rPr lang="ru-RU" dirty="0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28794" y="2857496"/>
          <a:ext cx="2857500" cy="274320"/>
        </p:xfrm>
        <a:graphic>
          <a:graphicData uri="http://schemas.openxmlformats.org/drawingml/2006/table">
            <a:tbl>
              <a:tblPr/>
              <a:tblGrid>
                <a:gridCol w="952500"/>
                <a:gridCol w="952500"/>
                <a:gridCol w="9525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лыжи</a:t>
                      </a:r>
                      <a:r>
                        <a:rPr lang="ru-RU" dirty="0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/>
                        <a:t>санки </a:t>
                      </a:r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коньки</a:t>
                      </a:r>
                      <a:r>
                        <a:rPr lang="ru-RU" dirty="0"/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785794"/>
            <a:ext cx="8207191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Игра « Шифровальщики»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автоматизация звуков, развитие фонетико-фонематического восприятия.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Ход: Играют в парах: один в роли шифровальщика, другой - отгадчика.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Шифровальщик задумывает слово и шифрует его. Играющие могут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попробовать свои силы в расшифровке словосочетаний и предложений. </a:t>
            </a: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562350" y="457200"/>
            <a:ext cx="2017713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00034" y="3503570"/>
            <a:ext cx="870212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Отгадчику предстоит не только отгадать слова, но и выбрать из каждой группы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лишнее слово.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Например: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Аалтрек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лажок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раукжк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зоонкв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( тарелка, ложка, кружка, звонок)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Оарз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страа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енкл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роамкша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( роза, астра, клен, ромашка)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Плнаеат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здзеав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отрбиа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сген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( планета, звезда, орбита, снег)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5" y="279242"/>
            <a:ext cx="7929618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Игра « Клички»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формирование процесса словоизменения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словообразования, закрепление фонетического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грамматического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разбора слов, правописание собственных имен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Ход: Образуйте клички животных от следующих слов: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ШАР, СТРЕЛА, ОРЕЛ, РЫЖИЙ, ЗВЕЗДА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Составить предложения.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ШАРИК, СТРЕЛКА, ОРЛИК, РЫЖИК, ЗВЕЗДОЧКА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МЫСЛИТЕЛЬНЫЕ ЗАДАЧИ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Например, на доске запись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Юля хорошо отвечала на </a:t>
            </a:r>
            <a:r>
              <a:rPr lang="ru-RU" b="1" dirty="0" smtClean="0"/>
              <a:t>уроке.</a:t>
            </a:r>
          </a:p>
          <a:p>
            <a:r>
              <a:rPr lang="ru-RU" b="1" dirty="0" smtClean="0"/>
              <a:t>Ты</a:t>
            </a:r>
            <a:r>
              <a:rPr lang="ru-RU" b="1" dirty="0" smtClean="0"/>
              <a:t>, Юля, сегодня хорошо отвечала на уроке. </a:t>
            </a:r>
            <a:endParaRPr lang="ru-RU" b="1" dirty="0" smtClean="0"/>
          </a:p>
          <a:p>
            <a:pPr>
              <a:buNone/>
            </a:pPr>
            <a:r>
              <a:rPr lang="ru-RU" i="1" dirty="0" smtClean="0"/>
              <a:t>Сравнить</a:t>
            </a:r>
            <a:r>
              <a:rPr lang="ru-RU" i="1" dirty="0" smtClean="0"/>
              <a:t>: чем отличаются эти </a:t>
            </a:r>
            <a:r>
              <a:rPr lang="ru-RU" i="1" dirty="0" smtClean="0"/>
              <a:t>предложения.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«Пришёл </a:t>
            </a:r>
            <a:r>
              <a:rPr lang="ru-RU" b="1" dirty="0" smtClean="0"/>
              <a:t>ко мне товарищ, поседел (посидел) у меня». </a:t>
            </a:r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i="1" dirty="0" smtClean="0"/>
              <a:t>Меняется ли смысл </a:t>
            </a:r>
            <a:r>
              <a:rPr lang="ru-RU" i="1" dirty="0" smtClean="0"/>
              <a:t>от одной только буквы.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137</TotalTime>
  <Words>533</Words>
  <Application>Microsoft Office PowerPoint</Application>
  <PresentationFormat>Экран (4:3)</PresentationFormat>
  <Paragraphs>117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МЫСЛИТЕЛЬНЫЕ ЗАДАЧИ</vt:lpstr>
      <vt:lpstr>Слайд 9</vt:lpstr>
      <vt:lpstr>ГРАММАТИЧЕСКИЕ  стихи и СКАЗКИ</vt:lpstr>
      <vt:lpstr>КРОССВОРДЫ</vt:lpstr>
      <vt:lpstr>РЕБУСЫ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2013-03-16T04:34:46Z</dcterms:created>
  <dcterms:modified xsi:type="dcterms:W3CDTF">2013-03-16T06:52:06Z</dcterms:modified>
</cp:coreProperties>
</file>