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6" r:id="rId2"/>
    <p:sldId id="283" r:id="rId3"/>
    <p:sldId id="286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84" r:id="rId15"/>
    <p:sldId id="275" r:id="rId16"/>
    <p:sldId id="276" r:id="rId17"/>
    <p:sldId id="277" r:id="rId18"/>
    <p:sldId id="282" r:id="rId19"/>
    <p:sldId id="278" r:id="rId20"/>
    <p:sldId id="279" r:id="rId21"/>
    <p:sldId id="285" r:id="rId22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86380" autoAdjust="0"/>
  </p:normalViewPr>
  <p:slideViewPr>
    <p:cSldViewPr snapToGrid="0">
      <p:cViewPr varScale="1">
        <p:scale>
          <a:sx n="59" d="100"/>
          <a:sy n="59" d="100"/>
        </p:scale>
        <p:origin x="-13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84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E149E-7695-4DF7-90B4-1A718312529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7EFC5-2565-4DCC-AB74-B0703F7F2D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081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579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46338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878136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24239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36639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39026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23683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265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21288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6814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709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105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8584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11327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9982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59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1F89-C9CC-4E1C-8990-78FBE865C94C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62EB1B-CE17-441E-9650-DC1EC59891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66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Темазы</a:t>
            </a:r>
            <a:r>
              <a:rPr lang="ru-RU" dirty="0" smtClean="0">
                <a:solidFill>
                  <a:srgbClr val="002060"/>
                </a:solidFill>
              </a:rPr>
              <a:t>: ң </a:t>
            </a:r>
            <a:r>
              <a:rPr lang="ru-RU" dirty="0" err="1" smtClean="0">
                <a:solidFill>
                  <a:srgbClr val="002060"/>
                </a:solidFill>
              </a:rPr>
              <a:t>деп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үн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үжүк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445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8" y="313364"/>
            <a:ext cx="6395652" cy="6227976"/>
          </a:xfrm>
        </p:spPr>
      </p:pic>
      <p:sp>
        <p:nvSpPr>
          <p:cNvPr id="5" name="Прямоугольник 4"/>
          <p:cNvSpPr/>
          <p:nvPr/>
        </p:nvSpPr>
        <p:spPr>
          <a:xfrm>
            <a:off x="3117670" y="2967335"/>
            <a:ext cx="40140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8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</a:t>
            </a:r>
            <a:r>
              <a:rPr lang="ru-RU" sz="8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/>
                <a:cs typeface="Times New Roman"/>
              </a:rPr>
              <a:t>ӊга</a:t>
            </a:r>
            <a:r>
              <a:rPr lang="ru-RU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341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371" y="762335"/>
            <a:ext cx="5370217" cy="55627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1680" y="2922060"/>
            <a:ext cx="614758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«ко</a:t>
            </a:r>
            <a:r>
              <a:rPr lang="ru-RU" sz="8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/>
                <a:cs typeface="Times New Roman"/>
              </a:rPr>
              <a:t>ӊ-коӊ»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2418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628" y="674613"/>
            <a:ext cx="6753876" cy="5365576"/>
          </a:xfrm>
        </p:spPr>
      </p:pic>
      <p:sp>
        <p:nvSpPr>
          <p:cNvPr id="5" name="Прямоугольник 4"/>
          <p:cNvSpPr/>
          <p:nvPr/>
        </p:nvSpPr>
        <p:spPr>
          <a:xfrm>
            <a:off x="2763267" y="2753423"/>
            <a:ext cx="47904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кылдыр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9108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290" y="1532710"/>
            <a:ext cx="8105594" cy="4561590"/>
          </a:xfrm>
        </p:spPr>
      </p:pic>
      <p:sp>
        <p:nvSpPr>
          <p:cNvPr id="5" name="Прямоугольник 4"/>
          <p:cNvSpPr/>
          <p:nvPr/>
        </p:nvSpPr>
        <p:spPr>
          <a:xfrm>
            <a:off x="4745310" y="2967335"/>
            <a:ext cx="27013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эткен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020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t="9843" r="5221"/>
          <a:stretch>
            <a:fillRect/>
          </a:stretch>
        </p:blipFill>
        <p:spPr>
          <a:xfrm>
            <a:off x="0" y="3750366"/>
            <a:ext cx="2928730" cy="2896991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67" y="3701677"/>
            <a:ext cx="2788489" cy="2888475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1" t="8920" r="10180"/>
          <a:stretch>
            <a:fillRect/>
          </a:stretch>
        </p:blipFill>
        <p:spPr>
          <a:xfrm>
            <a:off x="6029740" y="3782205"/>
            <a:ext cx="2690190" cy="2509776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12" t="-772" r="4881"/>
          <a:stretch>
            <a:fillRect/>
          </a:stretch>
        </p:blipFill>
        <p:spPr>
          <a:xfrm>
            <a:off x="8786194" y="3908217"/>
            <a:ext cx="3127512" cy="2358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8052" y="4558748"/>
            <a:ext cx="27962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Ко</a:t>
            </a:r>
            <a:r>
              <a:rPr lang="ru-RU" sz="6000" dirty="0" err="1" smtClean="0">
                <a:latin typeface="Times New Roman"/>
                <a:cs typeface="Times New Roman"/>
              </a:rPr>
              <a:t>ӊга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849218" y="4518989"/>
            <a:ext cx="3644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err="1" smtClean="0"/>
              <a:t>«ко</a:t>
            </a:r>
            <a:r>
              <a:rPr lang="ru-RU" sz="6000" dirty="0" err="1" smtClean="0">
                <a:latin typeface="Times New Roman"/>
                <a:cs typeface="Times New Roman"/>
              </a:rPr>
              <a:t>ӊ-коӊ»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6347790" y="4625008"/>
            <a:ext cx="2928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/>
              <a:t>кылдыр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9356035" y="4638261"/>
            <a:ext cx="2222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/>
              <a:t>эткен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159026" y="596347"/>
            <a:ext cx="11847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/>
              <a:t>Да</a:t>
            </a:r>
            <a:r>
              <a:rPr lang="ru-RU" sz="4800" dirty="0" err="1" smtClean="0">
                <a:latin typeface="Times New Roman"/>
                <a:cs typeface="Times New Roman"/>
              </a:rPr>
              <a:t>ӊ  аткан</a:t>
            </a:r>
            <a:r>
              <a:rPr lang="ru-RU" sz="4800" dirty="0" smtClean="0">
                <a:latin typeface="Times New Roman"/>
                <a:cs typeface="Times New Roman"/>
              </a:rPr>
              <a:t>. </a:t>
            </a:r>
            <a:r>
              <a:rPr lang="ru-RU" sz="4800" err="1" smtClean="0">
                <a:latin typeface="Times New Roman"/>
                <a:cs typeface="Times New Roman"/>
              </a:rPr>
              <a:t>Уруглар</a:t>
            </a:r>
            <a:r>
              <a:rPr lang="ru-RU" sz="4800" smtClean="0">
                <a:latin typeface="Times New Roman"/>
                <a:cs typeface="Times New Roman"/>
              </a:rPr>
              <a:t> </a:t>
            </a:r>
            <a:r>
              <a:rPr lang="ru-RU" sz="4800" smtClean="0">
                <a:latin typeface="Times New Roman"/>
                <a:cs typeface="Times New Roman"/>
              </a:rPr>
              <a:t>кичээле </a:t>
            </a:r>
            <a:r>
              <a:rPr lang="ru-RU" sz="4800" dirty="0" err="1" smtClean="0">
                <a:latin typeface="Times New Roman"/>
                <a:cs typeface="Times New Roman"/>
              </a:rPr>
              <a:t>маӊнашкан</a:t>
            </a:r>
            <a:r>
              <a:rPr lang="ru-RU" sz="4800" dirty="0" smtClean="0">
                <a:latin typeface="Times New Roman"/>
                <a:cs typeface="Times New Roman"/>
              </a:rPr>
              <a:t>. </a:t>
            </a:r>
            <a:r>
              <a:rPr lang="ru-RU" sz="4800" dirty="0" err="1" smtClean="0">
                <a:latin typeface="Times New Roman"/>
                <a:cs typeface="Times New Roman"/>
              </a:rPr>
              <a:t>Коӊга</a:t>
            </a:r>
            <a:r>
              <a:rPr lang="ru-RU" sz="4800" dirty="0" smtClean="0">
                <a:latin typeface="Times New Roman"/>
                <a:cs typeface="Times New Roman"/>
              </a:rPr>
              <a:t> «коӊ-коӊ» </a:t>
            </a:r>
            <a:r>
              <a:rPr lang="ru-RU" sz="4800" dirty="0" err="1" smtClean="0">
                <a:latin typeface="Times New Roman"/>
                <a:cs typeface="Times New Roman"/>
              </a:rPr>
              <a:t>кылдыр</a:t>
            </a:r>
            <a:r>
              <a:rPr lang="ru-RU" sz="4800" dirty="0" smtClean="0">
                <a:latin typeface="Times New Roman"/>
                <a:cs typeface="Times New Roman"/>
              </a:rPr>
              <a:t> </a:t>
            </a:r>
            <a:r>
              <a:rPr lang="ru-RU" sz="4800" dirty="0" err="1" smtClean="0">
                <a:latin typeface="Times New Roman"/>
                <a:cs typeface="Times New Roman"/>
              </a:rPr>
              <a:t>эткен</a:t>
            </a:r>
            <a:r>
              <a:rPr lang="ru-RU" sz="4800" dirty="0" smtClean="0">
                <a:latin typeface="Times New Roman"/>
                <a:cs typeface="Times New Roman"/>
              </a:rPr>
              <a:t>. 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Чуруктуг</a:t>
            </a:r>
            <a:r>
              <a:rPr lang="ru-RU" dirty="0" smtClean="0"/>
              <a:t> диктан</a:t>
            </a:r>
            <a:r>
              <a:rPr lang="ru-RU" dirty="0"/>
              <a:t>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3" y="1337170"/>
            <a:ext cx="4965677" cy="5103613"/>
          </a:xfrm>
        </p:spPr>
      </p:pic>
    </p:spTree>
    <p:extLst>
      <p:ext uri="{BB962C8B-B14F-4D97-AF65-F5344CB8AC3E}">
        <p14:creationId xmlns:p14="http://schemas.microsoft.com/office/powerpoint/2010/main" val="4131054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120" y="662189"/>
            <a:ext cx="4830150" cy="5212537"/>
          </a:xfrm>
        </p:spPr>
      </p:pic>
    </p:spTree>
    <p:extLst>
      <p:ext uri="{BB962C8B-B14F-4D97-AF65-F5344CB8AC3E}">
        <p14:creationId xmlns:p14="http://schemas.microsoft.com/office/powerpoint/2010/main" val="19692426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0" y="704851"/>
            <a:ext cx="6363319" cy="4763294"/>
          </a:xfrm>
        </p:spPr>
      </p:pic>
    </p:spTree>
    <p:extLst>
      <p:ext uri="{BB962C8B-B14F-4D97-AF65-F5344CB8AC3E}">
        <p14:creationId xmlns:p14="http://schemas.microsoft.com/office/powerpoint/2010/main" val="2026387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211" y="758216"/>
            <a:ext cx="6834211" cy="5417363"/>
          </a:xfrm>
        </p:spPr>
      </p:pic>
    </p:spTree>
    <p:extLst>
      <p:ext uri="{BB962C8B-B14F-4D97-AF65-F5344CB8AC3E}">
        <p14:creationId xmlns:p14="http://schemas.microsoft.com/office/powerpoint/2010/main" val="858303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71"/>
          <a:stretch/>
        </p:blipFill>
        <p:spPr>
          <a:xfrm>
            <a:off x="2491639" y="722790"/>
            <a:ext cx="4997200" cy="5490585"/>
          </a:xfrm>
        </p:spPr>
      </p:pic>
      <p:sp>
        <p:nvSpPr>
          <p:cNvPr id="5" name="Прямоугольник 4"/>
          <p:cNvSpPr/>
          <p:nvPr/>
        </p:nvSpPr>
        <p:spPr>
          <a:xfrm flipH="1">
            <a:off x="7054051" y="2786743"/>
            <a:ext cx="57910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ңга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04727" y="3614424"/>
            <a:ext cx="1936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ңга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098568" y="4205662"/>
            <a:ext cx="1782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ңчы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73545" y="5538593"/>
            <a:ext cx="1374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че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01647" y="4850696"/>
            <a:ext cx="19431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дии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74559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606" y="487679"/>
            <a:ext cx="3711506" cy="3248297"/>
          </a:xfrm>
        </p:spPr>
      </p:pic>
      <p:sp>
        <p:nvSpPr>
          <p:cNvPr id="4" name="Прямоугольник 3"/>
          <p:cNvSpPr/>
          <p:nvPr/>
        </p:nvSpPr>
        <p:spPr>
          <a:xfrm>
            <a:off x="-185636" y="1887471"/>
            <a:ext cx="6502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Пар, </a:t>
            </a:r>
            <a:r>
              <a:rPr lang="ru-RU" sz="54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арга</a:t>
            </a:r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</a:t>
            </a:r>
            <a:r>
              <a:rPr lang="ru-RU" sz="54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даг</a:t>
            </a:r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</a:t>
            </a:r>
            <a:r>
              <a:rPr lang="ru-RU" sz="54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</a:t>
            </a:r>
            <a:r>
              <a:rPr lang="ru-RU" sz="54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  <a:r>
              <a:rPr lang="ru-RU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44" y="4024312"/>
            <a:ext cx="3295650" cy="24669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07437" y="4674103"/>
            <a:ext cx="5485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Кара, </a:t>
            </a:r>
            <a:r>
              <a:rPr lang="ru-RU" sz="5400" b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адыг</a:t>
            </a:r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</a:t>
            </a:r>
            <a:r>
              <a:rPr lang="ru-RU" sz="5400" b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</a:t>
            </a:r>
            <a:r>
              <a:rPr lang="ru-RU" sz="5400" b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275539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Хуулгаазын</a:t>
            </a:r>
            <a:r>
              <a:rPr lang="ru-RU" dirty="0" smtClean="0"/>
              <a:t> </a:t>
            </a:r>
            <a:r>
              <a:rPr lang="ru-RU" dirty="0" err="1" smtClean="0"/>
              <a:t>козенек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29" y="2460691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М  а  </a:t>
            </a: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</a:p>
          <a:p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М      ң</a:t>
            </a:r>
          </a:p>
          <a:p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М  </a:t>
            </a: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									   Д ө ң</a:t>
            </a:r>
          </a:p>
          <a:p>
            <a:pPr marL="0" indent="0">
              <a:buNone/>
            </a:pPr>
            <a:r>
              <a:rPr lang="ru-RU" sz="3600" dirty="0" smtClean="0"/>
              <a:t>   									</a:t>
            </a: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Д </a:t>
            </a:r>
            <a:r>
              <a:rPr lang="ru-RU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ң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								 </a:t>
            </a:r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Д    ң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521294" y="2647232"/>
            <a:ext cx="496389" cy="470263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521293" y="3169574"/>
            <a:ext cx="496389" cy="348342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017682" y="2820525"/>
            <a:ext cx="12987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У, е, о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084846" y="4692812"/>
            <a:ext cx="583474" cy="644435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989052" y="5376198"/>
            <a:ext cx="679268" cy="59218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944016" y="4539563"/>
            <a:ext cx="19672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О, е, у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6914" y="3319278"/>
            <a:ext cx="330925" cy="183054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41119" y="3765560"/>
            <a:ext cx="435428" cy="29028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17276" y="5091289"/>
            <a:ext cx="360337" cy="21771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77207" y="5765699"/>
            <a:ext cx="252548" cy="20029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874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Оюн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</a:rPr>
              <a:t>Чечектээлем</a:t>
            </a:r>
            <a:r>
              <a:rPr lang="ru-RU" b="1" i="1" dirty="0" smtClean="0">
                <a:solidFill>
                  <a:srgbClr val="002060"/>
                </a:solidFill>
              </a:rPr>
              <a:t>»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08" y="1270000"/>
            <a:ext cx="4998719" cy="4867665"/>
          </a:xfrm>
        </p:spPr>
      </p:pic>
      <p:sp>
        <p:nvSpPr>
          <p:cNvPr id="5" name="Прямоугольник 4"/>
          <p:cNvSpPr/>
          <p:nvPr/>
        </p:nvSpPr>
        <p:spPr>
          <a:xfrm>
            <a:off x="3657600" y="2926036"/>
            <a:ext cx="231648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Даң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6888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990" y="546464"/>
            <a:ext cx="6005944" cy="62212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67328" y="2967335"/>
            <a:ext cx="225734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аткан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20482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401" y="237716"/>
            <a:ext cx="8596668" cy="8889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598" y="1602830"/>
            <a:ext cx="3425541" cy="3335732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254" y="1486426"/>
            <a:ext cx="3689465" cy="38217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78000" y="2877177"/>
            <a:ext cx="20397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Даң</a:t>
            </a:r>
            <a:r>
              <a:rPr lang="ru-RU" sz="5400" dirty="0" smtClean="0"/>
              <a:t>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92828" y="2877178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аткан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05122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64" y="389783"/>
            <a:ext cx="8527193" cy="4798853"/>
          </a:xfrm>
        </p:spPr>
      </p:pic>
      <p:sp>
        <p:nvSpPr>
          <p:cNvPr id="5" name="Прямоугольник 4"/>
          <p:cNvSpPr/>
          <p:nvPr/>
        </p:nvSpPr>
        <p:spPr>
          <a:xfrm>
            <a:off x="3568822" y="2068497"/>
            <a:ext cx="504251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Уруглар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7246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69" y="607473"/>
            <a:ext cx="6775269" cy="5772351"/>
          </a:xfrm>
        </p:spPr>
      </p:pic>
      <p:sp>
        <p:nvSpPr>
          <p:cNvPr id="5" name="Прямоугольник 4"/>
          <p:cNvSpPr/>
          <p:nvPr/>
        </p:nvSpPr>
        <p:spPr>
          <a:xfrm>
            <a:off x="4498610" y="2967335"/>
            <a:ext cx="319478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libri" panose="020F0502020204030204" pitchFamily="34" charset="0"/>
              </a:rPr>
              <a:t>кичээлче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3580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09" y="1098388"/>
            <a:ext cx="5568882" cy="5264017"/>
          </a:xfrm>
        </p:spPr>
      </p:pic>
      <p:sp>
        <p:nvSpPr>
          <p:cNvPr id="5" name="Прямоугольник 4"/>
          <p:cNvSpPr/>
          <p:nvPr/>
        </p:nvSpPr>
        <p:spPr>
          <a:xfrm>
            <a:off x="1724298" y="3291839"/>
            <a:ext cx="57824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</a:t>
            </a: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/>
                <a:cs typeface="Times New Roman"/>
              </a:rPr>
              <a:t>ӊнашкан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41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9158"/>
            <a:ext cx="3983038" cy="247300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593" y="1969478"/>
            <a:ext cx="4014653" cy="3748126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74"/>
          <a:stretch/>
        </p:blipFill>
        <p:spPr>
          <a:xfrm>
            <a:off x="7792160" y="1913207"/>
            <a:ext cx="3829997" cy="412183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1171853" y="3391269"/>
            <a:ext cx="63882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Уруглар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46469" y="3577762"/>
            <a:ext cx="26212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кичээлче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7608499" y="3654449"/>
            <a:ext cx="420320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</a:t>
            </a:r>
            <a:r>
              <a:rPr lang="ru-RU" sz="36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/>
                <a:cs typeface="Times New Roman"/>
              </a:rPr>
              <a:t>ӊнашкан</a:t>
            </a:r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8707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191</TotalTime>
  <Words>90</Words>
  <Application>Microsoft Office PowerPoint</Application>
  <PresentationFormat>Произвольный</PresentationFormat>
  <Paragraphs>40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Грань</vt:lpstr>
      <vt:lpstr>Темазы: ң деп үн, үжүк</vt:lpstr>
      <vt:lpstr>Презентация PowerPoint</vt:lpstr>
      <vt:lpstr>Оюн «Чечектээлем»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Чуруктуг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Хуулгаазын козенек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Темазы: ң деп үн, үжүк</dc:title>
  <dc:creator>днс</dc:creator>
  <cp:lastModifiedBy>пк</cp:lastModifiedBy>
  <cp:revision>27</cp:revision>
  <cp:lastPrinted>2017-02-06T05:39:59Z</cp:lastPrinted>
  <dcterms:created xsi:type="dcterms:W3CDTF">2017-02-06T02:14:07Z</dcterms:created>
  <dcterms:modified xsi:type="dcterms:W3CDTF">2017-03-18T18:15:45Z</dcterms:modified>
</cp:coreProperties>
</file>