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245B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A95DF89-24A1-439B-9CA1-94CFB0FF86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A1E5D71-6E5E-48A7-8777-B2A6738E57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447094B-6C1D-4E5B-92C2-C62CEA04A7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401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fld id="{CF6A246E-4403-44B2-9AEA-4ECE2DE3D5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B2282F3-7465-48AF-AD67-FA95349BA0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98DDBB-B5B1-4AD5-BDA8-C2E1ABD402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904680A-EDFB-4711-924E-3E0224D3E2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07037F2-F5F7-4B99-AC5E-0242A715FC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B2BC1A9-1366-44A5-900C-ACBE1F79CD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179959D-1B58-432F-900C-49B3930353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4442B9A-0BB6-4CA0-9141-E5CF3A39FD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983BD6E-A0E0-4274-825F-D7DF57D2BF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624864A3-2C59-4290-9A33-0A7C948D9DE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Desktop\&#1087;&#1077;&#1089;&#1085;&#1080;\ot_ulibki.mp3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detskie_pesni_-_tanec_malenkikh_utyat(zaycev.net)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2928926" y="2285992"/>
            <a:ext cx="5000660" cy="3571900"/>
          </a:xfrm>
          <a:ln/>
        </p:spPr>
        <p:txBody>
          <a:bodyPr/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«Какое </a:t>
            </a:r>
            <a:b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бывает настроение»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357554" y="1071546"/>
            <a:ext cx="5143536" cy="1257312"/>
          </a:xfrm>
        </p:spPr>
        <p:txBody>
          <a:bodyPr/>
          <a:lstStyle/>
          <a:p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282885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61858" cy="628654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704968_1147a6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428604"/>
            <a:ext cx="5214974" cy="56554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0810698_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72560" cy="628654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LU347b4c_det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8572560" cy="6286544"/>
          </a:xfrm>
        </p:spPr>
      </p:pic>
      <p:pic>
        <p:nvPicPr>
          <p:cNvPr id="7" name="ot_ulib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88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82550"/>
            <a:ext cx="8229600" cy="1528763"/>
          </a:xfrm>
          <a:ln/>
        </p:spPr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 лишнее слово: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строительство</a:t>
            </a:r>
          </a:p>
          <a:p>
            <a:pPr marL="0" indent="0"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застроить</a:t>
            </a:r>
          </a:p>
          <a:p>
            <a:pPr marL="0" indent="0" algn="ctr"/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н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астроение</a:t>
            </a:r>
          </a:p>
          <a:p>
            <a:pPr marL="0" indent="0" algn="ctr"/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с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троители</a:t>
            </a:r>
          </a:p>
          <a:p>
            <a:pPr marL="0" indent="0"/>
            <a:endParaRPr lang="ru-R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571635"/>
          </a:xfrm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  <a:latin typeface="Cambria" pitchFamily="18" charset="0"/>
              </a:rPr>
              <a:t>настроение</a:t>
            </a:r>
            <a:endParaRPr lang="ru-RU" sz="6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5720" y="3571876"/>
            <a:ext cx="8429684" cy="1857388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А настроение строить можно?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32" cy="6372246"/>
          </a:xfrm>
        </p:spPr>
        <p:txBody>
          <a:bodyPr/>
          <a:lstStyle/>
          <a:p>
            <a:pPr algn="l"/>
            <a:r>
              <a:rPr lang="ru-RU" sz="4800" dirty="0" smtClean="0">
                <a:solidFill>
                  <a:srgbClr val="C00000"/>
                </a:solidFill>
              </a:rPr>
              <a:t>        План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500" dirty="0" smtClean="0"/>
              <a:t>1. Что такое настроение?</a:t>
            </a:r>
            <a:br>
              <a:rPr lang="ru-RU" sz="4500" dirty="0" smtClean="0"/>
            </a:br>
            <a:r>
              <a:rPr lang="ru-RU" sz="4500" dirty="0" smtClean="0"/>
              <a:t>2. Каким оно бывает?</a:t>
            </a:r>
            <a:br>
              <a:rPr lang="ru-RU" sz="4500" dirty="0" smtClean="0"/>
            </a:br>
            <a:r>
              <a:rPr lang="ru-RU" sz="4500" dirty="0" smtClean="0"/>
              <a:t>3. От чего зависит настроение?</a:t>
            </a:r>
            <a:br>
              <a:rPr lang="ru-RU" sz="4500" dirty="0" smtClean="0"/>
            </a:br>
            <a:r>
              <a:rPr lang="ru-RU" sz="4500" dirty="0" smtClean="0"/>
              <a:t>4. Как его исправить?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714357"/>
            <a:ext cx="7772400" cy="4572032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ambria" pitchFamily="18" charset="0"/>
              </a:rPr>
              <a:t>Толковый словарь Ожегова: </a:t>
            </a:r>
          </a:p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«Настроение – это внутреннее душевное состояние человека»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x_0c0740f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357166"/>
            <a:ext cx="8358246" cy="6180888"/>
          </a:xfrm>
        </p:spPr>
      </p:pic>
      <p:pic>
        <p:nvPicPr>
          <p:cNvPr id="8" name="detskie_pesni_-_tanec_malenkikh_utyat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34410" y="6348410"/>
            <a:ext cx="509590" cy="509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30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28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01122" cy="628654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_178788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72560" cy="628654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57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7"/>
            <a:ext cx="8572560" cy="621510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33</Words>
  <Application>Microsoft Office PowerPoint</Application>
  <PresentationFormat>Экран (4:3)</PresentationFormat>
  <Paragraphs>11</Paragraphs>
  <Slides>13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«Какое  бывает настроение»</vt:lpstr>
      <vt:lpstr>Найди лишнее слово:</vt:lpstr>
      <vt:lpstr>настроение</vt:lpstr>
      <vt:lpstr>        План исследования:  1. Что такое настроение? 2. Каким оно бывает? 3. От чего зависит настроение? 4. Как его исправить?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</cp:revision>
  <cp:lastPrinted>1601-01-01T00:00:00Z</cp:lastPrinted>
  <dcterms:created xsi:type="dcterms:W3CDTF">2010-10-21T06:06:45Z</dcterms:created>
  <dcterms:modified xsi:type="dcterms:W3CDTF">2019-10-16T15:29:06Z</dcterms:modified>
</cp:coreProperties>
</file>