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630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7839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9660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669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429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415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992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4331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881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1623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914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486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1072-7926-49F3-AD08-C1000CFED1B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BA40D-5955-41FF-B11A-2E51B5F88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45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041" y="201352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Место жительства село Большие-</a:t>
            </a:r>
            <a:r>
              <a:rPr lang="ru-RU" dirty="0" err="1" smtClean="0">
                <a:solidFill>
                  <a:schemeClr val="accent1"/>
                </a:solidFill>
              </a:rPr>
              <a:t>Уки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38484" y="1690688"/>
            <a:ext cx="9471548" cy="575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877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нашем селе чистый воздух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94849" y="1690688"/>
            <a:ext cx="7602301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953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accent4"/>
                </a:solidFill>
              </a:rPr>
              <a:t>Достопремечательности</a:t>
            </a:r>
            <a:r>
              <a:rPr lang="ru-RU" dirty="0" smtClean="0">
                <a:solidFill>
                  <a:schemeClr val="accent4"/>
                </a:solidFill>
              </a:rPr>
              <a:t> моего села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296536" y="1825625"/>
            <a:ext cx="4585647" cy="4351337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6172200" y="1825625"/>
            <a:ext cx="5181600" cy="435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3533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Место работы д/с «Малыш»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3700" y="1690688"/>
            <a:ext cx="7324299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1785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Состояние светового режима соответствует санитарным нормам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2758" y="1690688"/>
            <a:ext cx="7365242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11029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24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Место жительства село Большие-Уки</vt:lpstr>
      <vt:lpstr>В нашем селе чистый воздух</vt:lpstr>
      <vt:lpstr>Достопремечательности моего села</vt:lpstr>
      <vt:lpstr>Место работы д/с «Малыш»</vt:lpstr>
      <vt:lpstr>Состояние светового режима соответствует санитарным нормам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 жительства село Большие-Уки</dc:title>
  <dc:creator>Катька</dc:creator>
  <cp:lastModifiedBy>User</cp:lastModifiedBy>
  <cp:revision>7</cp:revision>
  <dcterms:created xsi:type="dcterms:W3CDTF">2016-05-23T15:20:49Z</dcterms:created>
  <dcterms:modified xsi:type="dcterms:W3CDTF">2019-10-16T10:48:11Z</dcterms:modified>
</cp:coreProperties>
</file>