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70" r:id="rId10"/>
    <p:sldId id="271" r:id="rId11"/>
    <p:sldId id="272" r:id="rId12"/>
    <p:sldId id="273" r:id="rId13"/>
    <p:sldId id="278" r:id="rId14"/>
    <p:sldId id="279" r:id="rId15"/>
    <p:sldId id="280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64596"/>
      </p:ext>
    </p:extLst>
  </p:cSld>
  <p:clrMapOvr>
    <a:masterClrMapping/>
  </p:clrMapOvr>
  <p:transition spd="slow" advTm="5000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18773"/>
      </p:ext>
    </p:extLst>
  </p:cSld>
  <p:clrMapOvr>
    <a:masterClrMapping/>
  </p:clrMapOvr>
  <p:transition spd="slow" advTm="5000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14408"/>
      </p:ext>
    </p:extLst>
  </p:cSld>
  <p:clrMapOvr>
    <a:masterClrMapping/>
  </p:clrMapOvr>
  <p:transition spd="slow" advTm="5000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619894"/>
      </p:ext>
    </p:extLst>
  </p:cSld>
  <p:clrMapOvr>
    <a:masterClrMapping/>
  </p:clrMapOvr>
  <p:transition spd="slow" advTm="5000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40898"/>
      </p:ext>
    </p:extLst>
  </p:cSld>
  <p:clrMapOvr>
    <a:masterClrMapping/>
  </p:clrMapOvr>
  <p:transition spd="slow" advTm="5000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113848"/>
      </p:ext>
    </p:extLst>
  </p:cSld>
  <p:clrMapOvr>
    <a:masterClrMapping/>
  </p:clrMapOvr>
  <p:transition spd="slow" advTm="5000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70644"/>
      </p:ext>
    </p:extLst>
  </p:cSld>
  <p:clrMapOvr>
    <a:masterClrMapping/>
  </p:clrMapOvr>
  <p:transition spd="slow" advTm="5000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865287"/>
      </p:ext>
    </p:extLst>
  </p:cSld>
  <p:clrMapOvr>
    <a:masterClrMapping/>
  </p:clrMapOvr>
  <p:transition spd="slow" advTm="5000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094315"/>
      </p:ext>
    </p:extLst>
  </p:cSld>
  <p:clrMapOvr>
    <a:masterClrMapping/>
  </p:clrMapOvr>
  <p:transition spd="slow" advTm="5000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96574"/>
      </p:ext>
    </p:extLst>
  </p:cSld>
  <p:clrMapOvr>
    <a:masterClrMapping/>
  </p:clrMapOvr>
  <p:transition spd="slow" advTm="5000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68869"/>
      </p:ext>
    </p:extLst>
  </p:cSld>
  <p:clrMapOvr>
    <a:masterClrMapping/>
  </p:clrMapOvr>
  <p:transition spd="slow" advTm="5000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631EE-C0B1-491C-91A7-7BAE420A49D1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BA2D2-7EEA-4180-8873-948C21C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7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check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bezopasnost-detej.ru/images/2013/86-3-kartinki-po-bezopasnosti-dlya-detej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"/>
            <a:ext cx="6046440" cy="1916831"/>
          </a:xfrm>
        </p:spPr>
        <p:txBody>
          <a:bodyPr>
            <a:normAutofit/>
          </a:bodyPr>
          <a:lstStyle/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432048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в быту</a:t>
            </a:r>
          </a:p>
          <a:p>
            <a:pPr algn="l"/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Тушонкова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Петровна – воспитатель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№2»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Нижний Одес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75141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124744"/>
            <a:ext cx="3610744" cy="504056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Ты, малыш, запомнить должен: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с розеткой осторожен.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ней не должен ты играть,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Шпильку, гвоздь туда совать –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кончится бедой: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 в розетке очень злой.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gamejulia.ru/images/i/pozharka9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1" b="23394"/>
          <a:stretch/>
        </p:blipFill>
        <p:spPr bwMode="auto">
          <a:xfrm>
            <a:off x="251520" y="620688"/>
            <a:ext cx="453650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84954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908720"/>
            <a:ext cx="3538736" cy="511256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играйте острыми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Вилками, ножами.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такой «игрушкой» просто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Что-нибудь поранить.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больно, будет грустно,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наругает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Неужели вам игрушек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доме не хватает?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maknika.ru/wp-content/uploads/2013/05/---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482453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8899449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836712"/>
            <a:ext cx="3816424" cy="518457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телефон звонит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в трубку говорит: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 куда же я попал?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я какой набрал?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тебя зовут, малыш?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с кем сейчас сидишь?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отвечай,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маму подзывай!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взрослых дома нет,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веди ни с кем бесед,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 свидания!» – скажи,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трубку положи.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bezopasnost-detej.ru/images/2013/87-5-kartinki-bezopasnost-detej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680520" cy="49970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5777449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410222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1340768"/>
            <a:ext cx="3384376" cy="429803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увидишь дым,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Что-то загорается,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 на «01» –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все уладится.</a:t>
            </a:r>
            <a:endParaRPr lang="ru-RU" dirty="0"/>
          </a:p>
        </p:txBody>
      </p:sp>
      <p:pic>
        <p:nvPicPr>
          <p:cNvPr id="4" name="Picture 2" descr="C:\Users\Ninja\Desktop\безопасность\0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 b="8959"/>
          <a:stretch/>
        </p:blipFill>
        <p:spPr bwMode="auto">
          <a:xfrm>
            <a:off x="395536" y="836712"/>
            <a:ext cx="4680520" cy="479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56171"/>
      </p:ext>
    </p:extLst>
  </p:cSld>
  <p:clrMapOvr>
    <a:masterClrMapping/>
  </p:clrMapOvr>
  <p:transition spd="slow" advTm="5000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8862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1340768"/>
            <a:ext cx="3600400" cy="429803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ты один остался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дверь открыть пытался.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«02» скорее набери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полицию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позови!</a:t>
            </a:r>
            <a:endParaRPr lang="ru-RU" dirty="0"/>
          </a:p>
        </p:txBody>
      </p:sp>
      <p:pic>
        <p:nvPicPr>
          <p:cNvPr id="4" name="Объект 3" descr="http://img1.liveinternet.ru/images/attach/c/3/74/994/74994687_large_Telefonuy_yekstrennuyh_sluzhb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24744"/>
            <a:ext cx="476287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1130743"/>
      </p:ext>
    </p:extLst>
  </p:cSld>
  <p:clrMapOvr>
    <a:masterClrMapping/>
  </p:clrMapOvr>
  <p:transition spd="slow" advTm="5000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59816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1196752"/>
            <a:ext cx="3456384" cy="444204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мама заболеет,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волнуйся и не плачь.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Набери «03» скорее,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приедет к маме врач.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 descr="http://img-fotki.yandex.ru/get/9510/20573769.69/0_98ad2_9a68bd5f_X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4546848" cy="4752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1109942"/>
      </p:ext>
    </p:extLst>
  </p:cSld>
  <p:clrMapOvr>
    <a:masterClrMapping/>
  </p:clrMapOvr>
  <p:transition spd="slow" advTm="5000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v-mig.ru/upload/iblock/406/406c767c967ff89644ae367e229d167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3" r="13523"/>
          <a:stretch/>
        </p:blipFill>
        <p:spPr bwMode="auto">
          <a:xfrm>
            <a:off x="1331640" y="476672"/>
            <a:ext cx="6696743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321557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52736"/>
            <a:ext cx="3633663" cy="47162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1052736"/>
            <a:ext cx="4248472" cy="5805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вам твердят не зря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со спичками нельзя!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 опасен, к сожаленью,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людей без исключенья!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так трудно потушить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все вокруг спалить!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вот уже в огне-весь дом…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 шалости с огнем!</a:t>
            </a:r>
          </a:p>
          <a:p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user\Desktop\правила безопасности\спич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39248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740892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456384" cy="532859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Пилюли и таблетки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тайком глотать!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этом наши детки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узнать.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если заболеете,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Врача вам позовут,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взрослые таблетку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Вам сами принесут.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 descr="http://sch41.mskobr.ru/images/6%283%2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680520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340000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24744"/>
            <a:ext cx="3754760" cy="468052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позвонил звонок,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кто пришел узнай,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 – не открывай!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глазка, тогда: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же там?» – спроси всегда,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не станут отвечать –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Дверь не надо открывать!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sch41.mskobr.ru/images/5%284%2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24847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335226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196752"/>
            <a:ext cx="3322712" cy="453650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балконе – так и знай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-Ты на стулья не вставай,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перила не взбирайся,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Низко не перегибайся –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опасно: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Падать сверху так ужасно!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sch41.mskobr.ru/images/2%284%2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680520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333190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124744"/>
            <a:ext cx="3970784" cy="475252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тюбиков и баночек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 шкафах у наших мамочек.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 опасные…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берите в руки, деточки.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бытовая химия –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отрава очень сильная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 descr="Картинка опасность ядов и аккуратность">
            <a:hlinkClick r:id="rId2" tooltip="&quot;&quot;"/>
          </p:cNvPr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1"/>
          <a:stretch/>
        </p:blipFill>
        <p:spPr bwMode="auto">
          <a:xfrm>
            <a:off x="762794" y="1509823"/>
            <a:ext cx="3809206" cy="4125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244021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548680"/>
            <a:ext cx="3826768" cy="554461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газ зажигать не умеешь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подходи, иль потом пожалеешь…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опасно к плите приближаться.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она загореться, взорваться…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сама все согреет и сварит,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 приготовит и чайник поставит.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же, малыш, не спеши: подрастешь –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Спичкой конфорку ты сам подожжешь!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Ninja\Desktop\безопасность\газ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4248472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974149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24744"/>
            <a:ext cx="3754760" cy="48965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кастрюле кипяток,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прикасайся к ней,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ружок,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очень осторожен будь;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так просто обернуть.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Поверь: кипящая вода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опасною всегда!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Ninja\Desktop\безопасность\горяче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24847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422370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692696"/>
            <a:ext cx="3610744" cy="568863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квартира твоя  высоко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добираться домой нелегко,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Пользуйся лифтом, но только учти: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лифт с незнакомыми – не заходи!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обидеть тебя, напугать…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Можешь серьёзно, мой друг пострадать…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осторожней, всегда берегись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 незнакомцами в лифт не садись!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s://encrypted-tbn3.gstatic.com/images?q=tbn:ANd9GcT_Gcwqgg9lFzbRPWoGWB4Bab7j51gY5IAe-4zwHDW_2KMDOSQipw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9" b="8425"/>
          <a:stretch/>
        </p:blipFill>
        <p:spPr bwMode="auto">
          <a:xfrm>
            <a:off x="251520" y="908720"/>
            <a:ext cx="4680520" cy="4747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659734"/>
      </p:ext>
    </p:extLst>
  </p:cSld>
  <p:clrMapOvr>
    <a:masterClrMapping/>
  </p:clrMapOvr>
  <p:transition spd="slow" advTm="5000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126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Пилюли и таблетки Нельзя тайком глотать! Об этом наши детки Обязаны узнать. Вот если заболеете, Врача вам позовут, То взрослые таблетку Вам сами принесут.</vt:lpstr>
      <vt:lpstr>Если позвонил звонок, Посмотри сперва в глазок, В гости кто пришел узнай, Но чужим – не открывай! Если нет глазка, тогда: «Кто же там?» – спроси всегда, А не станут отвечать – Дверь не надо открывать!</vt:lpstr>
      <vt:lpstr>На балконе – так и знай -Ты на стулья не вставай, На перила не взбирайся, Низко не перегибайся – Это может быть опасно: Падать сверху так ужасно!</vt:lpstr>
      <vt:lpstr>Много тюбиков и баночек Есть в шкафах у наших мамочек. В них хранятся средства разные, К сожалению опасные… Кремы, пасты и таблеточки. Не берите в руки, деточки. Это бытовая химия – Как отрава очень сильная!</vt:lpstr>
      <vt:lpstr>Если ты газ зажигать не умеешь Не подходи, иль потом пожалеешь… Очень опасно к плите приближаться. Может она загореться, взорваться… Мама сама все согреет и сварит, Суп приготовит и чайник поставит. Ты же, малыш, не спеши: подрастешь – Спичкой конфорку ты сам подожжешь! </vt:lpstr>
      <vt:lpstr>Когда в кастрюле кипяток, Не прикасайся к ней, дружок, И очень осторожен будь; Её так просто обернуть. Поверь: кипящая вода Была опасною всегда! </vt:lpstr>
      <vt:lpstr>Если квартира твоя  высоко И добираться домой нелегко, Пользуйся лифтом, но только учти: В лифт с незнакомыми – не заходи! Могут обидеть тебя, напугать… Можешь серьёзно, мой друг пострадать… Будь осторожней, всегда берегись И с незнакомцами в лифт не садись!</vt:lpstr>
      <vt:lpstr>Ты, малыш, запомнить должен: Будь с розеткой осторожен. С ней не должен ты играть,  Шпильку, гвоздь туда совать – Дело кончится бедой: Ток в розетке очень злой. </vt:lpstr>
      <vt:lpstr>Не играйте острыми Вилками, ножами. Ведь такой «игрушкой» просто Что-нибудь поранить. Будет больно, будет грустно, Мама наругает: Неужели вам игрушек В доме не хватает?</vt:lpstr>
      <vt:lpstr>Если телефон звонит Кто-то в трубку говорит: -И куда же я попал? Номер я какой набрал? Как тебя зовут, малыш? Дома с кем сейчас сидишь? Ничего не отвечай, Просто маму подзывай! Если взрослых дома нет, Не веди ни с кем бесед, «До свидания!» – скажи, Быстро трубку положи.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Профессиональное образовательное учреждение «Ухтинский педагогический колледж»</dc:title>
  <dc:creator>user</dc:creator>
  <cp:lastModifiedBy>света я</cp:lastModifiedBy>
  <cp:revision>24</cp:revision>
  <dcterms:created xsi:type="dcterms:W3CDTF">2016-04-20T12:45:13Z</dcterms:created>
  <dcterms:modified xsi:type="dcterms:W3CDTF">2018-11-26T15:21:09Z</dcterms:modified>
</cp:coreProperties>
</file>