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2AED-593F-487F-AB11-D8D16638235B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E2DD1-5E76-4C26-8CDB-A14CC7859A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672" y="899592"/>
            <a:ext cx="5760640" cy="5112568"/>
          </a:xfrm>
          <a:prstGeom prst="rect">
            <a:avLst/>
          </a:prstGeom>
        </p:spPr>
      </p:pic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5181600"/>
            <a:ext cx="5904656" cy="2336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5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«Польза овощей»</a:t>
            </a:r>
            <a:endParaRPr lang="ru-RU" sz="54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60648" y="323528"/>
            <a:ext cx="6336704" cy="8568952"/>
          </a:xfrm>
          <a:prstGeom prst="frame">
            <a:avLst>
              <a:gd name="adj1" fmla="val 531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188640" y="251520"/>
            <a:ext cx="6408712" cy="8640960"/>
          </a:xfrm>
          <a:prstGeom prst="frame">
            <a:avLst>
              <a:gd name="adj1" fmla="val 376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672" y="539552"/>
            <a:ext cx="5832647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Особую ценность для человеческого организма представляют витамины, которые почти совсем отсутствуют в других пищевых продуктах. Кратко остановимся на характеристике наиболее важных витаминов, содержащихся в </a:t>
            </a:r>
            <a:r>
              <a:rPr lang="ru-RU" sz="1600" dirty="0" smtClean="0"/>
              <a:t>овощах:</a:t>
            </a:r>
            <a:endParaRPr lang="ru-RU" sz="1600" dirty="0"/>
          </a:p>
          <a:p>
            <a:r>
              <a:rPr lang="ru-RU" sz="1600" b="1" i="1" dirty="0">
                <a:solidFill>
                  <a:srgbClr val="C00000"/>
                </a:solidFill>
              </a:rPr>
              <a:t>Витамин </a:t>
            </a:r>
            <a:r>
              <a:rPr lang="ru-RU" sz="1600" dirty="0"/>
              <a:t>С (аскорбиновая кислота) обеспечивает нормальный обмен веществ, окислительные процессы в организме. При его недостатке расслабляется нервная система, ухудшается работа кровеносных сосудов, появляется быстрая утомляемость, сонливость или, наоборот, бессонница, падает работоспособность. Витамин С способствует выведению из организма вредных (токсичных) веществ, выздоровлению от многих болезней. При недостатке витамина С задерживается заживление ран, костных повреждений. </a:t>
            </a:r>
          </a:p>
          <a:p>
            <a:r>
              <a:rPr lang="ru-RU" sz="1600" b="1" i="1" dirty="0" smtClean="0">
                <a:solidFill>
                  <a:srgbClr val="C00000"/>
                </a:solidFill>
              </a:rPr>
              <a:t>Каротин</a:t>
            </a:r>
            <a:r>
              <a:rPr lang="ru-RU" sz="1600" dirty="0" smtClean="0"/>
              <a:t> </a:t>
            </a:r>
            <a:r>
              <a:rPr lang="ru-RU" sz="1600" dirty="0"/>
              <a:t>(провитамин </a:t>
            </a:r>
            <a:r>
              <a:rPr lang="ru-RU" sz="1600" b="1" i="1" dirty="0">
                <a:solidFill>
                  <a:srgbClr val="C00000"/>
                </a:solidFill>
              </a:rPr>
              <a:t>А</a:t>
            </a:r>
            <a:r>
              <a:rPr lang="ru-RU" sz="1600" dirty="0"/>
              <a:t>). При недостатке в пище витамина А нарушается рост, понижается сопротивляемость организма ко многим инфекционным заболеваниям, в частности к гриппу, ослабляются защитные свойства кожного покрова. Каротин благотворно влияет на работу слезных, сальных и потовых желез, повышает устойчивость организма к заболеваниям слизистых оболочек дыхательных путей и кишечника. У взрослых людей при недостатке каротина наблюдается куриная </a:t>
            </a:r>
            <a:r>
              <a:rPr lang="ru-RU" sz="1600" dirty="0" smtClean="0"/>
              <a:t>слепота.</a:t>
            </a:r>
            <a:endParaRPr lang="ru-RU" sz="1600" dirty="0"/>
          </a:p>
          <a:p>
            <a:r>
              <a:rPr lang="ru-RU" sz="1600" b="1" i="1" dirty="0" smtClean="0">
                <a:solidFill>
                  <a:srgbClr val="C00000"/>
                </a:solidFill>
              </a:rPr>
              <a:t>Витамин </a:t>
            </a:r>
            <a:r>
              <a:rPr lang="ru-RU" sz="1600" b="1" i="1" dirty="0">
                <a:solidFill>
                  <a:srgbClr val="C00000"/>
                </a:solidFill>
              </a:rPr>
              <a:t>В1 </a:t>
            </a:r>
            <a:r>
              <a:rPr lang="ru-RU" sz="1600" dirty="0"/>
              <a:t>(</a:t>
            </a:r>
            <a:r>
              <a:rPr lang="ru-RU" sz="1600" b="1" i="1" dirty="0" smtClean="0">
                <a:solidFill>
                  <a:srgbClr val="C00000"/>
                </a:solidFill>
              </a:rPr>
              <a:t>тиамин</a:t>
            </a:r>
            <a:r>
              <a:rPr lang="ru-RU" sz="1600" dirty="0" smtClean="0"/>
              <a:t>) </a:t>
            </a:r>
            <a:r>
              <a:rPr lang="ru-RU" sz="1600" dirty="0"/>
              <a:t>п</a:t>
            </a:r>
            <a:r>
              <a:rPr lang="ru-RU" sz="1600" dirty="0" smtClean="0"/>
              <a:t>ри </a:t>
            </a:r>
            <a:r>
              <a:rPr lang="ru-RU" sz="1600" dirty="0"/>
              <a:t>недостатке этого витамина наступает умственная и физическая утомляемость, теряется аппетит. Длительная </a:t>
            </a:r>
            <a:r>
              <a:rPr lang="ru-RU" sz="1600" dirty="0" smtClean="0"/>
              <a:t>недостаточность </a:t>
            </a:r>
            <a:r>
              <a:rPr lang="ru-RU" sz="1600" dirty="0"/>
              <a:t>в </a:t>
            </a:r>
            <a:r>
              <a:rPr lang="ru-RU" sz="1600" dirty="0" smtClean="0"/>
              <a:t>организме витамина </a:t>
            </a:r>
            <a:r>
              <a:rPr lang="ru-RU" sz="1600" dirty="0"/>
              <a:t>В1 ведет к пониженной температуре, головной боли, бессоннице, желудочно-кишечным расстройствам, болям В конечностях. </a:t>
            </a:r>
          </a:p>
          <a:p>
            <a:r>
              <a:rPr lang="ru-RU" sz="1600" b="1" i="1" dirty="0">
                <a:solidFill>
                  <a:srgbClr val="C00000"/>
                </a:solidFill>
              </a:rPr>
              <a:t>Витамин В2 </a:t>
            </a:r>
            <a:r>
              <a:rPr lang="ru-RU" sz="1600" dirty="0"/>
              <a:t>(</a:t>
            </a:r>
            <a:r>
              <a:rPr lang="ru-RU" sz="1600" b="1" i="1" dirty="0">
                <a:solidFill>
                  <a:srgbClr val="C00000"/>
                </a:solidFill>
              </a:rPr>
              <a:t>рибофлавин</a:t>
            </a:r>
            <a:r>
              <a:rPr lang="ru-RU" sz="1600" dirty="0"/>
              <a:t>). Его значение для организма многообразно. Он оказывает большое влияние на углеводный, белковый и жировой обмены, на остроту зрения. Витамин В2 активизирует работу печени, желудка, регулирует кровообращение</a:t>
            </a:r>
            <a:r>
              <a:rPr lang="ru-RU" sz="1600" dirty="0" smtClean="0"/>
              <a:t>..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260648" y="323528"/>
            <a:ext cx="6264696" cy="8496944"/>
          </a:xfrm>
          <a:prstGeom prst="frame">
            <a:avLst>
              <a:gd name="adj1" fmla="val 3861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лу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61825">
            <a:off x="485398" y="704043"/>
            <a:ext cx="1144843" cy="1410117"/>
          </a:xfrm>
          <a:prstGeom prst="rect">
            <a:avLst/>
          </a:prstGeom>
        </p:spPr>
      </p:pic>
      <p:pic>
        <p:nvPicPr>
          <p:cNvPr id="6" name="Рисунок 5" descr="огурец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71607">
            <a:off x="4653411" y="2770575"/>
            <a:ext cx="1545897" cy="1437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00808" y="683569"/>
            <a:ext cx="4464496" cy="2103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Лук</a:t>
            </a:r>
            <a:r>
              <a:rPr lang="ru-RU" b="1" dirty="0"/>
              <a:t> </a:t>
            </a:r>
            <a:r>
              <a:rPr lang="ru-RU" b="1" dirty="0" smtClean="0"/>
              <a:t>является исключительно полезным овощем для поддержания нашей красоты и здоровья. Он богат витаминами, в нем много белков, жиров, минеральных солей, органических кислот и сахара. Из витаминов в луке в большом </a:t>
            </a:r>
            <a:r>
              <a:rPr lang="ru-RU" b="1" dirty="0" err="1" smtClean="0"/>
              <a:t>колличестве</a:t>
            </a:r>
            <a:r>
              <a:rPr lang="ru-RU" b="1" dirty="0" smtClean="0"/>
              <a:t> присутствует В1, В2, В6, Е, РР, С. 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2696" y="2699793"/>
            <a:ext cx="41044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Огурец</a:t>
            </a:r>
            <a:r>
              <a:rPr lang="ru-RU" dirty="0"/>
              <a:t> </a:t>
            </a:r>
            <a:r>
              <a:rPr lang="ru-RU" b="1" dirty="0"/>
              <a:t>о</a:t>
            </a:r>
            <a:r>
              <a:rPr lang="ru-RU" b="1" dirty="0" smtClean="0"/>
              <a:t>чень полезен, как и все овощи. Огуречный сок содержит много минеральных солей, кальций, натрий и фосфор. Улучшает память, сердечно сосудистую систему, помогает сохранить здоровье зубов и дёсен.</a:t>
            </a:r>
            <a:endParaRPr lang="ru-RU" b="1" dirty="0"/>
          </a:p>
        </p:txBody>
      </p:sp>
      <p:pic>
        <p:nvPicPr>
          <p:cNvPr id="11" name="Рисунок 10" descr="Свёкла_вид_сзад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504005">
            <a:off x="635635" y="4630095"/>
            <a:ext cx="1240891" cy="17001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6832" y="4499992"/>
            <a:ext cx="43204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Свекла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богата ценными </a:t>
            </a:r>
            <a:r>
              <a:rPr lang="ru-RU" b="1" dirty="0" err="1" smtClean="0"/>
              <a:t>компнентами</a:t>
            </a:r>
            <a:r>
              <a:rPr lang="ru-RU" b="1" dirty="0" smtClean="0"/>
              <a:t>: белками, жирами, сахаром, клетчаткой, пектинами, органическими кислотами и витаминами  С,В1,В2,В3,В6,В9, Р, РР,Е. Особенно сильно на пользу свеклы влияет содержащийся в ней витамин  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" name="Рисунок 13" descr="depositphotos_28381321-stock-illustration-vector-garl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55110">
            <a:off x="4998114" y="7077858"/>
            <a:ext cx="1097949" cy="10938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0688" y="6300192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Чеснок</a:t>
            </a:r>
            <a:r>
              <a:rPr lang="ru-RU" dirty="0"/>
              <a:t> </a:t>
            </a:r>
            <a:r>
              <a:rPr lang="ru-RU" b="1" dirty="0" smtClean="0"/>
              <a:t>очень полезен для здоровья. Кроме его специфического вкуса и возможности использования его как великолепную вкусовую приправу, чеснок обладает многими полезными и лечебными свойствами. Чеснок содержит более 400 полезных компонентов.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260648" y="251520"/>
            <a:ext cx="6336704" cy="8640960"/>
          </a:xfrm>
          <a:prstGeom prst="frame">
            <a:avLst>
              <a:gd name="adj1" fmla="val 454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karto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52178">
            <a:off x="549968" y="828873"/>
            <a:ext cx="1800200" cy="18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8880" y="539552"/>
            <a:ext cx="38884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Картофель</a:t>
            </a:r>
            <a:r>
              <a:rPr lang="ru-RU" dirty="0" smtClean="0"/>
              <a:t> </a:t>
            </a:r>
            <a:r>
              <a:rPr lang="ru-RU" b="1" dirty="0" smtClean="0"/>
              <a:t>целебный продукт. Он широко применяется в кулинарии и народной медицине, благодаря своим пищевым и целебным свойствам.  Сок свежих клубней используют как противокислотное средство при гастритах, при воспалительных процессах полощут полость рта и глотки.</a:t>
            </a:r>
            <a:endParaRPr lang="ru-RU" b="1" dirty="0"/>
          </a:p>
        </p:txBody>
      </p:sp>
      <p:pic>
        <p:nvPicPr>
          <p:cNvPr id="7" name="Рисунок 6" descr="thumb_img_56f691387b305_resize_900_5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914016">
            <a:off x="4708902" y="3704551"/>
            <a:ext cx="1393272" cy="1457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688" y="3131840"/>
            <a:ext cx="39604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Редис</a:t>
            </a:r>
            <a:r>
              <a:rPr lang="ru-RU" dirty="0" smtClean="0"/>
              <a:t> </a:t>
            </a:r>
            <a:r>
              <a:rPr lang="ru-RU" b="1" dirty="0" smtClean="0"/>
              <a:t>один из самых ранних овощей. Отличный источник полезных микроэлементов и витаминов. Корнеплод редиса содержит белки углеводы, минеральные соли, клетчатку, витамин С, В, способствующие лучшему обмену веществ в организме человека. Редис повышает аппетит, а так же улучшает пищеварение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 descr="pomidor_kartinka_dlya_detey_12_111249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13823">
            <a:off x="807367" y="6650196"/>
            <a:ext cx="1613971" cy="15054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8840" y="6084169"/>
            <a:ext cx="42484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 Помидор </a:t>
            </a:r>
            <a:r>
              <a:rPr lang="ru-RU" b="1" dirty="0" smtClean="0"/>
              <a:t> содержит витамины Е, К, С, РР, А, а так же витамины группы В, минеральные вещества, кальций, магний, натрий, йод, кремний, серу. Помидор улучшает  пищеварительные процессы в организме, используется в профилактике язвенной болезни желудка и двенадцатиперстной кишки.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260648" y="251520"/>
            <a:ext cx="6336704" cy="8640960"/>
          </a:xfrm>
          <a:prstGeom prst="frame">
            <a:avLst>
              <a:gd name="adj1" fmla="val 4549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s1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688" y="611561"/>
            <a:ext cx="1512168" cy="15121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2896" y="611560"/>
            <a:ext cx="36724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Капуста</a:t>
            </a:r>
            <a:r>
              <a:rPr lang="ru-RU" dirty="0" smtClean="0"/>
              <a:t> </a:t>
            </a:r>
            <a:r>
              <a:rPr lang="ru-RU" b="1" dirty="0" smtClean="0"/>
              <a:t>один из древнейших видов овощей. Она очень полезна для здоровья людей. В ней содержатся витамины А, С, Д, Е и группы В. Кроме того капуста обладает отличным вкусом.</a:t>
            </a:r>
            <a:endParaRPr lang="ru-RU" b="1" dirty="0"/>
          </a:p>
        </p:txBody>
      </p:sp>
      <p:pic>
        <p:nvPicPr>
          <p:cNvPr id="8" name="Содержимое 7" descr="2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898771">
            <a:off x="4233084" y="3130117"/>
            <a:ext cx="1923410" cy="2017226"/>
          </a:xfrm>
        </p:spPr>
      </p:pic>
      <p:sp>
        <p:nvSpPr>
          <p:cNvPr id="9" name="TextBox 8"/>
          <p:cNvSpPr txBox="1"/>
          <p:nvPr/>
        </p:nvSpPr>
        <p:spPr>
          <a:xfrm>
            <a:off x="620688" y="2699792"/>
            <a:ext cx="352839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Тыква</a:t>
            </a:r>
            <a:r>
              <a:rPr lang="ru-RU" dirty="0" smtClean="0"/>
              <a:t> </a:t>
            </a:r>
            <a:r>
              <a:rPr lang="ru-RU" b="1" dirty="0" smtClean="0"/>
              <a:t>настоящий король огорода, заслуживающая этого звания за свои габариты. Тыква низкокалорийный и диетический овощ.  Отличающийся высоким содержанием БЕТА-КАРАТИНОМ. Укрепляет стойкость организма к инфекциям и вирусам, снижает риск возникновения раковых опухолей, улучшает зрение и работу кишечника.</a:t>
            </a:r>
            <a:endParaRPr lang="ru-RU" b="1" dirty="0"/>
          </a:p>
        </p:txBody>
      </p:sp>
      <p:pic>
        <p:nvPicPr>
          <p:cNvPr id="11" name="Рисунок 10" descr="img_56f68df39c07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737334">
            <a:off x="496111" y="6685838"/>
            <a:ext cx="2153833" cy="12139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76873" y="6300192"/>
            <a:ext cx="338437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Кабачок</a:t>
            </a:r>
            <a:r>
              <a:rPr lang="ru-RU" dirty="0" smtClean="0"/>
              <a:t> </a:t>
            </a:r>
            <a:r>
              <a:rPr lang="ru-RU" b="1" dirty="0" smtClean="0"/>
              <a:t>один из самых лучших овощей. Укрепляет организм, когда он очень ослаблен. Дает спокойствие, стойкость. Лечит печень, желудок, кроме этого, кожные покровы, позвоночник, костные ткани. Стабилизирует кишечник.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thumb_img_56f691387b305_resize_900_5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3056" y="827584"/>
            <a:ext cx="2348880" cy="1512168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260648" y="323528"/>
            <a:ext cx="6336704" cy="8496944"/>
          </a:xfrm>
          <a:prstGeom prst="frame">
            <a:avLst>
              <a:gd name="adj1" fmla="val 425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0728" y="2987824"/>
            <a:ext cx="49685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Всегда помните: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аптечные витаминные препараты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НИКОГДА НЕ ЗАМЕНЯТ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/>
              <a:t>свежие овощи.</a:t>
            </a:r>
            <a:endParaRPr lang="ru-RU" sz="3600" b="1" dirty="0" smtClean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Берегите своих детей!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17591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0688" y="827584"/>
            <a:ext cx="1619238" cy="1584177"/>
          </a:xfrm>
          <a:prstGeom prst="rect">
            <a:avLst/>
          </a:prstGeom>
        </p:spPr>
      </p:pic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5104" y="7092280"/>
            <a:ext cx="1916832" cy="1368152"/>
          </a:xfrm>
          <a:prstGeom prst="rect">
            <a:avLst/>
          </a:prstGeom>
        </p:spPr>
      </p:pic>
      <p:pic>
        <p:nvPicPr>
          <p:cNvPr id="8" name="Рисунок 7" descr="s1200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704" y="6948264"/>
            <a:ext cx="2160240" cy="1584176"/>
          </a:xfrm>
          <a:prstGeom prst="rect">
            <a:avLst/>
          </a:prstGeom>
        </p:spPr>
      </p:pic>
      <p:pic>
        <p:nvPicPr>
          <p:cNvPr id="11" name="Рисунок 10" descr="s12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76872" y="1691680"/>
            <a:ext cx="1728192" cy="1440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685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12</cp:revision>
  <dcterms:created xsi:type="dcterms:W3CDTF">2019-02-13T16:21:04Z</dcterms:created>
  <dcterms:modified xsi:type="dcterms:W3CDTF">2019-02-13T18:14:28Z</dcterms:modified>
</cp:coreProperties>
</file>