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63" r:id="rId7"/>
    <p:sldId id="258" r:id="rId8"/>
    <p:sldId id="264" r:id="rId9"/>
    <p:sldId id="265" r:id="rId10"/>
    <p:sldId id="266" r:id="rId11"/>
    <p:sldId id="267" r:id="rId12"/>
    <p:sldId id="268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76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BAFD-EEC0-4A12-BF6D-0B6B0F8BD03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9F0D0-2067-4421-8236-C55B5BC92A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36912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Проект в средней группе детского сада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«Пасхальное чудо»</a:t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51920" y="4509120"/>
            <a:ext cx="4824536" cy="924693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Презентацию  выполнила воспитатель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Афонина</a:t>
            </a:r>
            <a:r>
              <a:rPr lang="ru-RU" b="1" dirty="0" smtClean="0">
                <a:solidFill>
                  <a:schemeClr val="tx1"/>
                </a:solidFill>
              </a:rPr>
              <a:t> Елена Владимировна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Муниципальное бюджетное дошкольное образовательное учреждение детский сад №24 комбинированного вида</a:t>
            </a:r>
            <a:br>
              <a:rPr lang="ru-RU" b="1" dirty="0" smtClean="0"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пасха\IMG_20190421_1151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517744" cy="3356992"/>
          </a:xfrm>
          <a:prstGeom prst="rect">
            <a:avLst/>
          </a:prstGeom>
          <a:noFill/>
        </p:spPr>
      </p:pic>
      <p:pic>
        <p:nvPicPr>
          <p:cNvPr id="7171" name="Picture 3" descr="C:\Users\Администратор\Desktop\пасха\IMG_20190421_1201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8640"/>
            <a:ext cx="2484276" cy="3312368"/>
          </a:xfrm>
          <a:prstGeom prst="rect">
            <a:avLst/>
          </a:prstGeom>
          <a:noFill/>
        </p:spPr>
      </p:pic>
      <p:pic>
        <p:nvPicPr>
          <p:cNvPr id="7172" name="Picture 4" descr="C:\Users\Администратор\Desktop\пасха\IMG_20190421_1208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552394" cy="2664296"/>
          </a:xfrm>
          <a:prstGeom prst="rect">
            <a:avLst/>
          </a:prstGeom>
          <a:noFill/>
        </p:spPr>
      </p:pic>
      <p:pic>
        <p:nvPicPr>
          <p:cNvPr id="7173" name="Picture 5" descr="C:\Users\Администратор\Desktop\пасха\IMG_20190421_1216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24944"/>
            <a:ext cx="3057804" cy="3789040"/>
          </a:xfrm>
          <a:prstGeom prst="rect">
            <a:avLst/>
          </a:prstGeom>
          <a:noFill/>
        </p:spPr>
      </p:pic>
      <p:pic>
        <p:nvPicPr>
          <p:cNvPr id="7175" name="Picture 7" descr="C:\Users\Администратор\Desktop\пасха\IMG_20190421_12130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2646294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Администратор\Desktop\пасха\IMG_20190426_1426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491880" cy="2618910"/>
          </a:xfrm>
          <a:prstGeom prst="rect">
            <a:avLst/>
          </a:prstGeom>
          <a:noFill/>
        </p:spPr>
      </p:pic>
      <p:pic>
        <p:nvPicPr>
          <p:cNvPr id="8194" name="Picture 2" descr="C:\Users\Администратор\Desktop\пасха\IMG_20190424_0957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8640"/>
            <a:ext cx="3635896" cy="2726922"/>
          </a:xfrm>
          <a:prstGeom prst="rect">
            <a:avLst/>
          </a:prstGeom>
          <a:noFill/>
        </p:spPr>
      </p:pic>
      <p:pic>
        <p:nvPicPr>
          <p:cNvPr id="8195" name="Picture 3" descr="C:\Users\Администратор\Desktop\пасха\IMG_20190419_0816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2733768" cy="3645024"/>
          </a:xfrm>
          <a:prstGeom prst="rect">
            <a:avLst/>
          </a:prstGeom>
          <a:noFill/>
        </p:spPr>
      </p:pic>
      <p:pic>
        <p:nvPicPr>
          <p:cNvPr id="8196" name="Picture 4" descr="C:\Users\Администратор\Desktop\пасха\IMG_20190418_1806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996952"/>
            <a:ext cx="2517744" cy="3356992"/>
          </a:xfrm>
          <a:prstGeom prst="rect">
            <a:avLst/>
          </a:prstGeom>
          <a:noFill/>
        </p:spPr>
      </p:pic>
      <p:pic>
        <p:nvPicPr>
          <p:cNvPr id="8197" name="Picture 5" descr="C:\Users\Администратор\Desktop\пасха\IMG_20190418_16035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43027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пасха\IMG_20190426_1427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028052" y="2828934"/>
            <a:ext cx="3168351" cy="4224468"/>
          </a:xfrm>
          <a:prstGeom prst="rect">
            <a:avLst/>
          </a:prstGeom>
          <a:noFill/>
        </p:spPr>
      </p:pic>
      <p:pic>
        <p:nvPicPr>
          <p:cNvPr id="9219" name="Picture 3" descr="C:\Users\Администратор\Desktop\пасха\IMG_20190424_0957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32448" cy="2906942"/>
          </a:xfrm>
          <a:prstGeom prst="rect">
            <a:avLst/>
          </a:prstGeom>
          <a:noFill/>
        </p:spPr>
      </p:pic>
      <p:pic>
        <p:nvPicPr>
          <p:cNvPr id="9220" name="Picture 4" descr="C:\Users\Администратор\Desktop\пасха\IMG_20190416_1637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3995936" cy="2996952"/>
          </a:xfrm>
          <a:prstGeom prst="rect">
            <a:avLst/>
          </a:prstGeom>
          <a:noFill/>
        </p:spPr>
      </p:pic>
      <p:pic>
        <p:nvPicPr>
          <p:cNvPr id="9221" name="Picture 5" descr="C:\Users\Администратор\Desktop\пасха\IMG_20190416_1652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128459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504" y="188640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реализации этого проекта дети проявили интерес к традициям празднования народных православных праздников, узнали обычаи и обряды. Ведь праздник Пасхи это настоящее чудо! Все дети с удовольствием играют в игры, с которыми познакомились во время проведения развлечения. Это даёт нам право говорить о том, что цель проекта достигнута.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дминистратор\Desktop\пасха\IMG-20170418-WA0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3600400" cy="3600400"/>
          </a:xfrm>
          <a:prstGeom prst="rect">
            <a:avLst/>
          </a:prstGeom>
          <a:noFill/>
        </p:spPr>
      </p:pic>
      <p:pic>
        <p:nvPicPr>
          <p:cNvPr id="4098" name="Picture 2" descr="C:\Users\Администратор\Desktop\пасха\IMG-20180201-WA0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2472903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24880"/>
            <a:ext cx="856895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проекта: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настоящее время народным праздникам и традициям уделяется все меньше и меньше внимания. Дети мало знают о старинных обычаях и играх. А когда-то традиции передавались в семье из поколения в поколение!  Народные праздники знакомят детей с обычаями русского народа, помогают донести до ребёнка высокие нравственные идеалы. Взрослые должны познакомить детей с историей нашей Родины, научить пользоваться богатством русской культуры. Русский народ не должен терять своего нравственного, познавательного и эстетического наследия. Мы не должны забывать о своем культурном прошлом и знакомя детей с народными праздниками, мы их приобщаем к культурным ценностям. Ведь общение с прошлым делает человека добрее.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Очень хочется начать возрождать культуру еще с детского сада (с дошкольного возраста). Сделать своей традицией каждый год отмечать праздник  светлой Пасхи в группе. Ведь, Пасха – самый радостный и большой праздник христиан.  Да и дети мало знают, о росписи пасхальных яиц, о старинных играх-забавах с пасхальными яйцами.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979712" y="3993450"/>
            <a:ext cx="64807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дминистратор\Desktop\пасха\IMG_20180408_1752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4499992" cy="2834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700808"/>
            <a:ext cx="871296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Расширить кругозор детей о русской народной культуре через знакомство с христианским праздником Пасхой и пасхальными играми.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Пробудить у детей интерес к истории и культуре своей Родины, воспитывать любовь к родному краю. Формировать чувства национального достоинства.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Рассказать об обычаях и обрядах, связанных с праздником Пасха.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Воспитывать патриотические чувства к православным традициями русского народа, к народному творчеству.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Учить украшать бисером яйцо;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коммуникативные и информационные компетенции: сотрудничать в группе при подготовке общего дела, применять общепринятые нормы поведения, уметь действовать сообща.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339752" y="4581128"/>
            <a:ext cx="626469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Ожидаемые результаты.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детей повысится интерес к возрождению русских народных традиций, а так же они будут обладать знаниями о возникновении праздника Пасха и религиозных обычаев.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Заинтересовать родителей в сотрудничестве с воспитателем.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художественного творчества, эстетического восприятия.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групповой, краткосрочный (1 неделя)познавательно-творческий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средней группы 4-5 лет, воспитатели, родители.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Время реализации проекта: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10.04.2017г.-17.04.2017г.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Познакомить детей средней группы с христианским праздником Светлой Пасхи и его обычаями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99592" y="0"/>
            <a:ext cx="72008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Этапы проекта: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1 этап.  Подготовительный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Выявление проблемы.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Определение целей и задач проекта.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Организация работы над проектом: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Подбор детской художественной литературы для чтения.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Подбор презентаций для просмотра.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Подбор сюжетных картинок и иллюстраций.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Работа с методическим материалом, литературой по данной теме.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Разучивание с детьми пасхальных стихов, хороводов, игр.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Подготовка конспектов для проведения непосредственно-образовательной деятельности и праздника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Подбор материала для детского творчества.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2 этап. Основной.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Проведение с детьми бесед на тему «Что такое Пасха», «Почему мы красим яйца?»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Проведение подвижных, дидактических, сюжетно-ролевых игр.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Чтение художественной литературы детям.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Рассматривание картин, просмотр видеофильмов и презентаций.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Проведение ОД «Светлое Воскресение Христово».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3 этап. Заключительный.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Знание стихов, игр к празднику.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Праздник «Пасха Светлая»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Участие в  конкурсе рисунков 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поделок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«Пасхальный свет и радость».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311751"/>
            <a:ext cx="612068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 проектной деятельности: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 презентации.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Праздничное развлечение «Пасха Светлая».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Консультация для родителей «Православный праздник Пасха»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Пасхальная викторина.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Чаепитие в группе.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родителями: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Консультация «Православный праздник Пасха»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Выставка детского творчества, совместных работ;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Мастер класс мамы Артёма </a:t>
            </a:r>
            <a:r>
              <a:rPr lang="ru-RU" sz="1600" dirty="0" err="1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Налбандяна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«Красим яйца»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 дома совместно с детьми пекли куличи и принесли в сад;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Администратор\Desktop\пасха\IMG_20180405_0913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949792" cy="3933056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пасха\IMG_20180405_0914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2193708" cy="2924944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пасха\IMG_20180405_0921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140968"/>
            <a:ext cx="248427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пасха\IMG_20180405_0921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733768" cy="3645024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пасха\IMG_20180405_0917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4656517" cy="3492388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пасха\IMG_20180405_0959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4112">
            <a:off x="168392" y="3882375"/>
            <a:ext cx="2952328" cy="2214246"/>
          </a:xfrm>
          <a:prstGeom prst="rect">
            <a:avLst/>
          </a:prstGeom>
          <a:noFill/>
        </p:spPr>
      </p:pic>
      <p:pic>
        <p:nvPicPr>
          <p:cNvPr id="3078" name="Picture 6" descr="C:\Users\Администратор\Desktop\пасха\IMG_20180405_1000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9846">
            <a:off x="6051023" y="3895926"/>
            <a:ext cx="2915816" cy="2186862"/>
          </a:xfrm>
          <a:prstGeom prst="rect">
            <a:avLst/>
          </a:prstGeom>
          <a:noFill/>
        </p:spPr>
      </p:pic>
      <p:pic>
        <p:nvPicPr>
          <p:cNvPr id="7" name="Picture 5" descr="C:\Users\Администратор\Desktop\пасха\IMG_20180405_09595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437112"/>
            <a:ext cx="2651787" cy="1988840"/>
          </a:xfrm>
          <a:prstGeom prst="rect">
            <a:avLst/>
          </a:prstGeom>
          <a:noFill/>
        </p:spPr>
      </p:pic>
      <p:pic>
        <p:nvPicPr>
          <p:cNvPr id="3079" name="Picture 7" descr="C:\Users\Администратор\Desktop\пасха\IMG_20180405_10005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87368" y="2289296"/>
            <a:ext cx="2085696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152927"/>
            <a:ext cx="532859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детьми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Образовательная область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«Физическое развитие»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Подвижные народные игры.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Выставка детских работ.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Беседы с детьми «Что такое Пасха», «Почему мы красим яйца?»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Проведение ООД по теме «Светлое Воскресение Христово».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Просмотр презентации «Пасхальное чудо»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Рассматривание картинок, иллюстраций, фотографий в свободной деятельности.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Просмотр мультфильмов «Иисус воскрес», «Чудеса Иисуса», «10 заповедей для детей».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«Речевое развитие»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Рассказ о христианском православном празднике Пасха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Сюжетно-ролевая игра «Семья».,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Убираем дом к празднику Пасхи».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«Художественно-эстетическое развитие»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Рисование «Цыплята»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Лепка «Птичий двор»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Украшаем яйцо из дерева.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Аппликация «Цыплята»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Раскраски на тему: «Светлый праздник Пасхи!».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Чтение стихов посвящённых Пасхе и заучивание наизусть.</a:t>
            </a: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6" name="Picture 2" descr="C:\Users\Администратор\Desktop\пасха\20170330_0833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6632"/>
            <a:ext cx="3184452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пасха\IMG_20180129_0815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998222" cy="2664296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пасха\IMG_20180129_0804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2016224" cy="2688298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Desktop\пасха\IMG_20180129_0818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1944216" cy="2592288"/>
          </a:xfrm>
          <a:prstGeom prst="rect">
            <a:avLst/>
          </a:prstGeom>
          <a:noFill/>
        </p:spPr>
      </p:pic>
      <p:pic>
        <p:nvPicPr>
          <p:cNvPr id="5125" name="Picture 5" descr="C:\Users\Администратор\Desktop\пасха\IMG_20180129_0853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284984"/>
            <a:ext cx="2448272" cy="3264363"/>
          </a:xfrm>
          <a:prstGeom prst="rect">
            <a:avLst/>
          </a:prstGeom>
          <a:noFill/>
        </p:spPr>
      </p:pic>
      <p:pic>
        <p:nvPicPr>
          <p:cNvPr id="5126" name="Picture 6" descr="C:\Users\Администратор\Desktop\пасха\IMG_20180129_09335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2664296" cy="3552394"/>
          </a:xfrm>
          <a:prstGeom prst="rect">
            <a:avLst/>
          </a:prstGeom>
          <a:noFill/>
        </p:spPr>
      </p:pic>
      <p:pic>
        <p:nvPicPr>
          <p:cNvPr id="5127" name="Picture 7" descr="C:\Users\Администратор\Desktop\пасха\IMG_20180129_09525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32656"/>
            <a:ext cx="1926214" cy="2568285"/>
          </a:xfrm>
          <a:prstGeom prst="rect">
            <a:avLst/>
          </a:prstGeom>
          <a:noFill/>
        </p:spPr>
      </p:pic>
      <p:pic>
        <p:nvPicPr>
          <p:cNvPr id="5128" name="Picture 8" descr="C:\Users\Администратор\Desktop\пасха\IMG_20180129_10075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36037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пасха\IMG_20180131_1019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970330" cy="3960440"/>
          </a:xfrm>
          <a:prstGeom prst="rect">
            <a:avLst/>
          </a:prstGeom>
          <a:noFill/>
        </p:spPr>
      </p:pic>
      <p:pic>
        <p:nvPicPr>
          <p:cNvPr id="6148" name="Picture 4" descr="C:\Users\Администратор\Desktop\пасха\IMG-20180131-WA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5467328" cy="3078021"/>
          </a:xfrm>
          <a:prstGeom prst="rect">
            <a:avLst/>
          </a:prstGeom>
          <a:noFill/>
        </p:spPr>
      </p:pic>
      <p:pic>
        <p:nvPicPr>
          <p:cNvPr id="6149" name="Picture 5" descr="C:\Users\Администратор\Desktop\пасха\IMG-20180131-WA00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356992"/>
            <a:ext cx="4955712" cy="2789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744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в средней группе детского сада «Пасхальное чудо»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«Пасхальный»</dc:title>
  <dc:creator>Татьяна</dc:creator>
  <cp:lastModifiedBy>Александр</cp:lastModifiedBy>
  <cp:revision>48</cp:revision>
  <dcterms:created xsi:type="dcterms:W3CDTF">2015-12-05T20:41:01Z</dcterms:created>
  <dcterms:modified xsi:type="dcterms:W3CDTF">2019-10-16T18:38:27Z</dcterms:modified>
</cp:coreProperties>
</file>