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29E3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99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e5f7fe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55576" y="908720"/>
            <a:ext cx="7776864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Педагогический проект </a:t>
            </a:r>
          </a:p>
          <a:p>
            <a:pPr algn="ctr"/>
            <a:endParaRPr lang="ru-RU" sz="4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23528" y="1988840"/>
            <a:ext cx="8820472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n w="1905"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«Мероприятия с родителями по экологическому воспитанию средних дошкольников»</a:t>
            </a:r>
            <a:endParaRPr lang="ru-RU" sz="4400" b="1" dirty="0" smtClean="0">
              <a:ln w="1905">
                <a:solidFill>
                  <a:sysClr val="windowText" lastClr="000000"/>
                </a:solidFill>
              </a:ln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899592" y="0"/>
            <a:ext cx="7560840" cy="830997"/>
          </a:xfrm>
          <a:prstGeom prst="rect">
            <a:avLst/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softEdge rad="317500"/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Структурное подразделение МАОУ «СОШ №132» </a:t>
            </a:r>
          </a:p>
          <a:p>
            <a:pPr algn="ctr"/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им. Н.М. Малахова «Детский сад №259»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e`kologiya-shablon-3.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23528" y="260648"/>
            <a:ext cx="8568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n w="1905"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Планирование деятельности проекта:</a:t>
            </a:r>
            <a:endParaRPr lang="ru-RU" sz="3600" b="1" dirty="0">
              <a:ln w="1905">
                <a:solidFill>
                  <a:sysClr val="windowText" lastClr="000000"/>
                </a:solidFill>
              </a:ln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3528" y="908720"/>
            <a:ext cx="792088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Темы: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Родительское собрание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«Экологический проект»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Беседа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«Что такое экология?»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Фото – стенд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«Природа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нашего города»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Экологический праздник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«Осень золотая»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Консультация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«Мусор –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проблема №1»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Открытое занятие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«Куда деть мусор?»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067945" y="1340768"/>
            <a:ext cx="5076055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7.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Буклет «А знаете ли вы, что…?»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8.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«Они остались зимовать, мы им будем помогать!»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9.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«Экологический десант»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10.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«Кормушка…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 бросового материала»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11.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«Покормите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птиц зимой!»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«Разный корм –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для разных птиц!»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12.</a:t>
            </a:r>
            <a:r>
              <a:rPr lang="ru-RU" sz="2400" b="1" dirty="0" smtClean="0"/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«Снежные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фантазии»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13.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«Где и как, гулять с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ребенком зимой!»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e`kologiya-shablon-3.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14399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3528" y="260648"/>
            <a:ext cx="8568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n w="1905"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Планирование деятельности проекта:</a:t>
            </a:r>
            <a:endParaRPr lang="ru-RU" sz="3600" b="1" dirty="0">
              <a:ln w="1905">
                <a:solidFill>
                  <a:sysClr val="windowText" lastClr="000000"/>
                </a:solidFill>
              </a:ln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836712"/>
            <a:ext cx="4680521" cy="7478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Темы: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14.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Беседы- Консультации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«По дороге домой!»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15.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Анкетирование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«Книги о природе. Да или нет?»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16.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Папка – копилка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«Настольная книга»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17.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Папка – копилка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«Мы играем»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18.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Беседа «Дом, в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Котором мы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живем»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19.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Конкурс рисунков «Мой красивый, чистый город!»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20.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Викторина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«Что у нас растет?»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b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44008" y="1124744"/>
            <a:ext cx="424847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21.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Экологический праздник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«День птиц»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22.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Выставка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«Наш скворечник»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23.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Плакат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«Огонь – беда для леса!»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24.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«Вальс цветов»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25.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«Экологический десант»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26.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Фото – стенд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«Вот как стало зелено!»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27.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Экологический праздник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«Природа – это МЫ»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28.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Акция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«Вальс цветов»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490576993_1-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835696" y="2060848"/>
            <a:ext cx="5472608" cy="3416320"/>
          </a:xfrm>
          <a:prstGeom prst="rect">
            <a:avLst/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softEdge rad="317500"/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buNone/>
            </a:pPr>
            <a:r>
              <a:rPr lang="ru-RU" sz="2400" i="1" dirty="0" smtClean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Всё хорошее в людях из детства!</a:t>
            </a:r>
          </a:p>
          <a:p>
            <a:pPr algn="ctr">
              <a:buNone/>
            </a:pPr>
            <a:r>
              <a:rPr lang="ru-RU" sz="2400" i="1" dirty="0" smtClean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Как истоки добра пробудить?</a:t>
            </a:r>
          </a:p>
          <a:p>
            <a:pPr algn="ctr">
              <a:buNone/>
            </a:pPr>
            <a:r>
              <a:rPr lang="ru-RU" sz="2400" i="1" dirty="0" smtClean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Прикоснуться к природе всем сердцем:</a:t>
            </a:r>
          </a:p>
          <a:p>
            <a:pPr algn="ctr">
              <a:buNone/>
            </a:pPr>
            <a:r>
              <a:rPr lang="ru-RU" sz="2400" i="1" dirty="0" smtClean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Удивиться, узнать, полюбить!</a:t>
            </a:r>
          </a:p>
          <a:p>
            <a:pPr algn="ctr">
              <a:buNone/>
            </a:pPr>
            <a:r>
              <a:rPr lang="ru-RU" sz="2400" i="1" dirty="0" smtClean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Я хочу, чтоб земля расцветала,</a:t>
            </a:r>
          </a:p>
          <a:p>
            <a:pPr algn="ctr">
              <a:buNone/>
            </a:pPr>
            <a:r>
              <a:rPr lang="ru-RU" sz="2400" i="1" dirty="0" smtClean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росли как цветы, малыши,</a:t>
            </a:r>
          </a:p>
          <a:p>
            <a:pPr algn="ctr">
              <a:buNone/>
            </a:pPr>
            <a:r>
              <a:rPr lang="ru-RU" sz="2400" i="1" dirty="0" smtClean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Чтоб для них экология стала – не наукой,</a:t>
            </a:r>
          </a:p>
          <a:p>
            <a:pPr algn="ctr">
              <a:buNone/>
            </a:pPr>
            <a:r>
              <a:rPr lang="ru-RU" sz="2400" i="1" dirty="0" smtClean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 частью души</a:t>
            </a:r>
            <a:r>
              <a:rPr lang="ru-RU" sz="1600" i="1" dirty="0" smtClean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i="1" dirty="0">
              <a:ln>
                <a:solidFill>
                  <a:sysClr val="windowText" lastClr="000000"/>
                </a:solidFill>
              </a:ln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2a29aea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267744" y="692696"/>
            <a:ext cx="4680520" cy="3416320"/>
          </a:xfrm>
          <a:prstGeom prst="rect">
            <a:avLst/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softEdge rad="317500"/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ln w="1905"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</a:t>
            </a:r>
          </a:p>
          <a:p>
            <a:pPr algn="ctr"/>
            <a:r>
              <a:rPr lang="ru-RU" sz="7200" b="1" dirty="0" smtClean="0">
                <a:ln w="1905"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</a:t>
            </a:r>
          </a:p>
          <a:p>
            <a:pPr algn="ctr"/>
            <a:r>
              <a:rPr lang="ru-RU" sz="7200" b="1" dirty="0" smtClean="0">
                <a:ln w="1905"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внимание!</a:t>
            </a:r>
            <a:endParaRPr lang="ru-RU" sz="7200" b="1" dirty="0">
              <a:ln w="1905">
                <a:solidFill>
                  <a:sysClr val="windowText" lastClr="000000"/>
                </a:solidFill>
              </a:ln>
              <a:solidFill>
                <a:srgbClr val="7030A0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e`kologiya-shablon-3.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15616" y="764704"/>
            <a:ext cx="7200800" cy="5478423"/>
          </a:xfrm>
          <a:prstGeom prst="rect">
            <a:avLst/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softEdge rad="317500"/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n w="1905">
                  <a:solidFill>
                    <a:sysClr val="windowText" lastClr="000000"/>
                  </a:solidFill>
                </a:ln>
                <a:solidFill>
                  <a:schemeClr val="accent4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smtClean="0">
                <a:ln w="1905"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Актуальность проекта:</a:t>
            </a:r>
            <a:endParaRPr lang="ru-RU" sz="3600" b="1" dirty="0" smtClean="0">
              <a:ln w="1905">
                <a:solidFill>
                  <a:sysClr val="windowText" lastClr="000000"/>
                </a:solidFill>
              </a:ln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b="1" dirty="0" smtClean="0">
              <a:ln w="1905">
                <a:solidFill>
                  <a:sysClr val="windowText" lastClr="000000"/>
                </a:solidFill>
              </a:ln>
              <a:solidFill>
                <a:schemeClr val="accent4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настоящее время в области экологии выделяются новые тенденции и проблемы, свидетельствующие о необходимости выхода экологического воспитания на качественный уровень</a:t>
            </a: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  <p:pic>
        <p:nvPicPr>
          <p:cNvPr id="4" name="Picture 4" descr="C:\Татьяна\Загрузки\Картинки\Экология\Картинки и анимации на прозр. фоне\0_116fe1_33920715_orig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6516216" y="5012394"/>
            <a:ext cx="2627784" cy="18456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e`kologiya-shablon-3.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1"/>
          </a:xfrm>
          <a:prstGeom prst="rect">
            <a:avLst/>
          </a:prstGeom>
        </p:spPr>
      </p:pic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467544" y="476673"/>
            <a:ext cx="8352928" cy="6425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0" u="none" strike="noStrike" cap="none" normalizeH="0" baseline="0" dirty="0" smtClean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Гипотеза:</a:t>
            </a:r>
            <a:endParaRPr kumimoji="0" lang="ru-RU" sz="4400" b="0" i="0" u="none" strike="noStrike" cap="none" normalizeH="0" baseline="0" dirty="0" smtClean="0">
              <a:ln>
                <a:solidFill>
                  <a:sysClr val="windowText" lastClr="000000"/>
                </a:solidFill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сли системно и планомерно проводить работу с родителями по повышению экологической культуры, уровня знаний о природе, формированию экологического сознания, то это будет способствовать повышению уровня знаний об экологии в целом и экологии родного края, что поможет формированию основ экологической культуры у дошкольников, так как родители играют главную роль в жизни ребенка и являются для него примером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e`kologiya-shablon-3.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39552" y="476672"/>
            <a:ext cx="7776864" cy="597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n w="1905"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Цель проекта:</a:t>
            </a:r>
          </a:p>
          <a:p>
            <a:pPr lvl="0">
              <a:buFont typeface="Arial" pitchFamily="34" charset="0"/>
              <a:buChar char="•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Разработать методическое обеспечение по работе с родителями по экологическому воспитанию дошкольников, на основе природы родного края.</a:t>
            </a:r>
          </a:p>
          <a:p>
            <a:pPr lvl="0">
              <a:buFont typeface="Arial" pitchFamily="34" charset="0"/>
              <a:buChar char="•"/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Формирование экологической компетентности и природоохранной деятельности родителей в улучшении качества окружающей среды и в деле воспитания у детей экологической культуры.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fon-dlya-prezentacii-vesna-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251520" y="-92332"/>
            <a:ext cx="8640960" cy="69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4400" b="1" i="0" u="none" strike="noStrike" normalizeH="0" baseline="0" dirty="0" smtClean="0">
                <a:ln w="1905"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 проекта:</a:t>
            </a:r>
            <a:endParaRPr kumimoji="0" lang="ru-RU" sz="4400" b="1" i="0" u="none" strike="noStrike" normalizeH="0" baseline="0" dirty="0" smtClean="0">
              <a:ln w="1905">
                <a:solidFill>
                  <a:sysClr val="windowText" lastClr="000000"/>
                </a:solidFill>
              </a:ln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Подвести к пониманию важности проблемы взаимоотношения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человека с природой и последствий деятельности человека в ней.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Расширить представления родителей о том, что в природе ничто не исчезает бесследно и очень важно научить ребенка защищать природу, любить её и уметь охранять.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Повысить уровень экологической культуры и информированности родителей о проблеме обращения с отходами с помощью информационных сообщений.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Формировать детско-родительские отношения в духе воспитания интереса и экологически правильного поведения в природе.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Учить родителей на личном примере относиться к природе бережно, охранять, и защищать её.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Обобщить и систематизировать накопленные опыт, знания и материалы.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lide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11560" y="908720"/>
            <a:ext cx="7992888" cy="5139869"/>
          </a:xfrm>
          <a:prstGeom prst="rect">
            <a:avLst/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softEdge rad="317500"/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n w="1905"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Средства реализации проекта:</a:t>
            </a:r>
          </a:p>
          <a:p>
            <a:pPr algn="ctr"/>
            <a:r>
              <a:rPr lang="ru-RU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2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Информационное</a:t>
            </a:r>
            <a:r>
              <a:rPr lang="ru-RU" sz="32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сотрудничество</a:t>
            </a:r>
            <a:r>
              <a:rPr lang="ru-RU" sz="32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0"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Беседы;</a:t>
            </a:r>
          </a:p>
          <a:p>
            <a:pPr lvl="0"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Консультации;</a:t>
            </a:r>
          </a:p>
          <a:p>
            <a:pPr lvl="0"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Создание листовок, газет, с экологическим содержанием;</a:t>
            </a:r>
          </a:p>
          <a:p>
            <a:pPr lvl="0">
              <a:buFont typeface="Arial" pitchFamily="34" charset="0"/>
              <a:buChar char="•"/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Папки – передвижки, папки – раскладушки.</a:t>
            </a:r>
          </a:p>
          <a:p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                </a:t>
            </a:r>
            <a:r>
              <a:rPr lang="ru-RU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 </a:t>
            </a:r>
            <a:r>
              <a:rPr lang="ru-RU" sz="28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Совместная</a:t>
            </a:r>
            <a:r>
              <a:rPr lang="ru-RU" sz="32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деятельность</a:t>
            </a:r>
            <a:r>
              <a:rPr lang="ru-RU" sz="32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endParaRPr lang="ru-RU" sz="2800" b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Субботники;</a:t>
            </a:r>
          </a:p>
          <a:p>
            <a:pPr lvl="0"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Экологические праздники;</a:t>
            </a:r>
          </a:p>
          <a:p>
            <a:pPr lvl="0"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Озеленение участка.</a:t>
            </a:r>
          </a:p>
        </p:txBody>
      </p:sp>
      <p:pic>
        <p:nvPicPr>
          <p:cNvPr id="6" name="Picture 4" descr="C:\Татьяна\Загрузки\Картинки\Экология\Картинки и анимации на прозр. фоне\hello_html_m3aa30fd7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267547" y="4509120"/>
            <a:ext cx="2876453" cy="2348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4289"/>
            <a:ext cx="9144000" cy="6862289"/>
          </a:xfrm>
          <a:prstGeom prst="rect">
            <a:avLst/>
          </a:prstGeom>
        </p:spPr>
      </p:pic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467544" y="-64639"/>
            <a:ext cx="8208911" cy="7017306"/>
          </a:xfrm>
          <a:prstGeom prst="rect">
            <a:avLst/>
          </a:prstGeom>
          <a:ln>
            <a:headEnd/>
            <a:tailEnd/>
          </a:ln>
          <a:effectLst>
            <a:outerShdw blurRad="40000" dist="20000" dir="5400000" rotWithShape="0">
              <a:srgbClr val="000000">
                <a:alpha val="38000"/>
              </a:srgbClr>
            </a:outerShdw>
            <a:softEdge rad="317500"/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normalizeH="0" baseline="0" dirty="0" smtClean="0">
                <a:ln w="1905"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Ожидаемые результаты:</a:t>
            </a:r>
            <a:endParaRPr kumimoji="0" lang="ru-RU" sz="3200" b="1" i="0" u="none" strike="noStrike" normalizeH="0" baseline="0" dirty="0" smtClean="0">
              <a:ln w="1905">
                <a:solidFill>
                  <a:sysClr val="windowText" lastClr="000000"/>
                </a:solidFill>
              </a:ln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Посильное участие родителей в экологическом образовании детей;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Непосредственное участие родителей и детей в организации различных экологических мероприятий;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Повышение уровня знаний у родителей и детей об экологии родного края, охране природы;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Стенгазета, посвященная охране природы, фото-стенд «Природа нашего края», групповые альбомы «Отдыхаем, не вредя», озеленение участка детского сада;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Методическое пособие для работы с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родителями по экологическому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воспитанию средних дошкольников.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6" name="Picture 4" descr="L:\Загрузки\Картинки\Экология\Картинки и анимации на прозр. фоне\0_b15bb_19b1bc92_XL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flipH="1">
            <a:off x="6372200" y="4418816"/>
            <a:ext cx="2771800" cy="24391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rezentaciya_na_ekologicheskuyu_temu_zelen_ros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0" y="110258"/>
            <a:ext cx="9144000" cy="4893647"/>
          </a:xfrm>
          <a:prstGeom prst="rect">
            <a:avLst/>
          </a:prstGeom>
          <a:ln>
            <a:headEnd/>
            <a:tailEnd/>
          </a:ln>
          <a:effectLst>
            <a:outerShdw blurRad="40000" dist="20000" dir="5400000" rotWithShape="0">
              <a:srgbClr val="000000">
                <a:alpha val="38000"/>
              </a:srgbClr>
            </a:outerShdw>
            <a:softEdge rad="317500"/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normalizeH="0" baseline="0" dirty="0" smtClean="0">
                <a:ln w="1905"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Вид проекта:</a:t>
            </a:r>
            <a:endParaRPr kumimoji="0" lang="ru-RU" sz="3200" b="1" i="0" u="none" strike="noStrike" normalizeH="0" baseline="0" dirty="0" smtClean="0">
              <a:ln w="1905">
                <a:solidFill>
                  <a:sysClr val="windowText" lastClr="000000"/>
                </a:solidFill>
              </a:ln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Долгосрочный, творческий,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социально-педагогический.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normalizeH="0" baseline="0" dirty="0" smtClean="0">
                <a:ln w="1905"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Состав участников:</a:t>
            </a:r>
            <a:endParaRPr kumimoji="0" lang="ru-RU" sz="3200" b="1" i="0" u="none" strike="noStrike" normalizeH="0" baseline="0" dirty="0" smtClean="0">
              <a:ln w="1905">
                <a:solidFill>
                  <a:sysClr val="windowText" lastClr="000000"/>
                </a:solidFill>
              </a:ln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Родители, дети, педагоги.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normalizeH="0" baseline="0" dirty="0" smtClean="0">
                <a:ln w="1905"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Материально-технические ресурсы:</a:t>
            </a:r>
            <a:endParaRPr kumimoji="0" lang="ru-RU" sz="3200" b="1" i="0" u="none" strike="noStrike" normalizeH="0" baseline="0" dirty="0" smtClean="0">
              <a:ln w="1905">
                <a:solidFill>
                  <a:sysClr val="windowText" lastClr="000000"/>
                </a:solidFill>
              </a:ln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Фотоальбомы, ватман, гуашь, семена цветов, контейнер для посадки рассады, мешки для сбора мусора.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f83b8_e0ff6c2c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57852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31640" y="1628800"/>
            <a:ext cx="6192687" cy="3385542"/>
          </a:xfrm>
          <a:prstGeom prst="rect">
            <a:avLst/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softEdge rad="317500"/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n w="1905"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Этапы реализации проекта:</a:t>
            </a:r>
          </a:p>
          <a:p>
            <a:pPr algn="ctr">
              <a:buFont typeface="Arial" pitchFamily="34" charset="0"/>
              <a:buChar char="•"/>
            </a:pP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Подготовительный;</a:t>
            </a:r>
          </a:p>
          <a:p>
            <a:pPr algn="ctr">
              <a:buFont typeface="Arial" pitchFamily="34" charset="0"/>
              <a:buChar char="•"/>
            </a:pP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Практический ;</a:t>
            </a:r>
          </a:p>
          <a:p>
            <a:pPr algn="ctr">
              <a:buFont typeface="Arial" pitchFamily="34" charset="0"/>
              <a:buChar char="•"/>
            </a:pP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Презентационный.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572</Words>
  <Application>Microsoft Office PowerPoint</Application>
  <PresentationFormat>Экран (4:3)</PresentationFormat>
  <Paragraphs>120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usr</dc:creator>
  <cp:lastModifiedBy>usr</cp:lastModifiedBy>
  <cp:revision>13</cp:revision>
  <dcterms:modified xsi:type="dcterms:W3CDTF">2019-10-08T14:00:21Z</dcterms:modified>
</cp:coreProperties>
</file>