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649E5-C9C9-4CD1-869C-13470BB79A0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B5BA-3795-4992-982D-D55DC141C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543421.jpg"/>
          <p:cNvPicPr>
            <a:picLocks noChangeAspect="1"/>
          </p:cNvPicPr>
          <p:nvPr/>
        </p:nvPicPr>
        <p:blipFill>
          <a:blip r:embed="rId2"/>
          <a:srcRect b="5319"/>
          <a:stretch>
            <a:fillRect/>
          </a:stretch>
        </p:blipFill>
        <p:spPr>
          <a:xfrm>
            <a:off x="0" y="214290"/>
            <a:ext cx="914400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3" name="Рисунок 2" descr="iUR1C22C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2214554"/>
            <a:ext cx="6367286" cy="423828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14481" y="57148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Высокая горка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3" name="Рисунок 2" descr="motivator-352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0"/>
            <a:ext cx="7358114" cy="6558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3" name="Рисунок 2" descr="iC6WOPS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2857496"/>
            <a:ext cx="7935113" cy="27146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857232"/>
            <a:ext cx="79423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Пальчиковые походы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4" name="Рисунок 3" descr="iL8GE15S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143116"/>
            <a:ext cx="6949571" cy="390050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61555" y="428604"/>
            <a:ext cx="56717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Картинка из песка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5" name="Рисунок 4" descr="kartiny-iz-peska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14290"/>
            <a:ext cx="6215106" cy="621510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e87fb6a3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-642966"/>
            <a:ext cx="7072362" cy="8543295"/>
          </a:xfrm>
        </p:spPr>
      </p:pic>
      <p:sp>
        <p:nvSpPr>
          <p:cNvPr id="5" name="TextBox 4"/>
          <p:cNvSpPr txBox="1"/>
          <p:nvPr/>
        </p:nvSpPr>
        <p:spPr>
          <a:xfrm>
            <a:off x="2357422" y="1142984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 очень нужен детворе,</a:t>
            </a:r>
          </a:p>
          <a:p>
            <a:r>
              <a:rPr lang="ru-RU" sz="2800" dirty="0" smtClean="0"/>
              <a:t>Он на дорожке во дворе,</a:t>
            </a:r>
          </a:p>
          <a:p>
            <a:r>
              <a:rPr lang="ru-RU" sz="2800" dirty="0" smtClean="0"/>
              <a:t>Он на стройке и на пляже</a:t>
            </a:r>
          </a:p>
          <a:p>
            <a:r>
              <a:rPr lang="ru-RU" sz="2800" dirty="0" smtClean="0"/>
              <a:t>И в стекле расплавлен даже.</a:t>
            </a:r>
            <a:endParaRPr lang="ru-RU" sz="2800" dirty="0"/>
          </a:p>
        </p:txBody>
      </p:sp>
      <p:pic>
        <p:nvPicPr>
          <p:cNvPr id="6" name="Рисунок 5" descr="0_5ac3f_9435fe5c_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857496"/>
            <a:ext cx="3857652" cy="3071834"/>
          </a:xfrm>
          <a:prstGeom prst="rect">
            <a:avLst/>
          </a:prstGeom>
        </p:spPr>
      </p:pic>
      <p:pic>
        <p:nvPicPr>
          <p:cNvPr id="7" name="Рисунок 6" descr="4761ce373f079f59c3a0c5b7e83fac3a.jpg"/>
          <p:cNvPicPr>
            <a:picLocks noChangeAspect="1"/>
          </p:cNvPicPr>
          <p:nvPr/>
        </p:nvPicPr>
        <p:blipFill>
          <a:blip r:embed="rId4"/>
          <a:srcRect r="23750" b="13461"/>
          <a:stretch>
            <a:fillRect/>
          </a:stretch>
        </p:blipFill>
        <p:spPr>
          <a:xfrm>
            <a:off x="2571736" y="3214686"/>
            <a:ext cx="4357698" cy="3214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4" name="Содержимое 3" descr="1432648129_1432578518_pesochnye-skulptury-so-vsego-sveta-1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00100" y="500042"/>
            <a:ext cx="7424552" cy="5572164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5" name="Рисунок 4" descr="pesok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428604"/>
            <a:ext cx="5238750" cy="333375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iQYK094E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3334936"/>
            <a:ext cx="5000628" cy="334208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4" name="Рисунок 3" descr="jung_name_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0"/>
            <a:ext cx="2571768" cy="3547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5572140"/>
            <a:ext cx="6858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                   Создатель песочной терапии </a:t>
            </a:r>
            <a:r>
              <a:rPr lang="ru-RU" sz="2400" b="1" dirty="0" err="1" smtClean="0"/>
              <a:t>Дора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Калф</a:t>
            </a:r>
            <a:endParaRPr lang="ru-RU" sz="2400" b="1" dirty="0"/>
          </a:p>
        </p:txBody>
      </p:sp>
      <p:pic>
        <p:nvPicPr>
          <p:cNvPr id="6" name="Рисунок 5" descr="DoraKalff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285860"/>
            <a:ext cx="5363942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5" name="Рисунок 4" descr="pesochnaya-terapiy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357166"/>
            <a:ext cx="5715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3" name="Рисунок 2" descr="detsad-308722-1440170261.jpg"/>
          <p:cNvPicPr>
            <a:picLocks noChangeAspect="1"/>
          </p:cNvPicPr>
          <p:nvPr/>
        </p:nvPicPr>
        <p:blipFill>
          <a:blip r:embed="rId3" cstate="email"/>
          <a:srcRect r="8345"/>
          <a:stretch>
            <a:fillRect/>
          </a:stretch>
        </p:blipFill>
        <p:spPr>
          <a:xfrm>
            <a:off x="285720" y="214290"/>
            <a:ext cx="5857916" cy="35909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detsad-308722-1440170180.jpg"/>
          <p:cNvPicPr>
            <a:picLocks noChangeAspect="1"/>
          </p:cNvPicPr>
          <p:nvPr/>
        </p:nvPicPr>
        <p:blipFill>
          <a:blip r:embed="rId4"/>
          <a:srcRect r="9463"/>
          <a:stretch>
            <a:fillRect/>
          </a:stretch>
        </p:blipFill>
        <p:spPr>
          <a:xfrm>
            <a:off x="3357522" y="3267075"/>
            <a:ext cx="5786478" cy="359092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3" name="Рисунок 2" descr="e99cdbf51cef54c5f532b5fd43a401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238687"/>
            <a:ext cx="6572296" cy="56193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7357" y="214290"/>
            <a:ext cx="637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Здравствуй, песок!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887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72627" cy="6858000"/>
          </a:xfrm>
          <a:prstGeom prst="rect">
            <a:avLst/>
          </a:prstGeom>
        </p:spPr>
      </p:pic>
      <p:pic>
        <p:nvPicPr>
          <p:cNvPr id="3" name="Рисунок 2" descr="iCT34FBF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892150" y="2437058"/>
            <a:ext cx="5314975" cy="352691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82153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Необыкновенные следы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42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Галина</cp:lastModifiedBy>
  <cp:revision>8</cp:revision>
  <dcterms:created xsi:type="dcterms:W3CDTF">2017-03-01T10:27:55Z</dcterms:created>
  <dcterms:modified xsi:type="dcterms:W3CDTF">2019-10-16T06:18:22Z</dcterms:modified>
</cp:coreProperties>
</file>