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6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3/21/2017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K:\Новая папка\Фон\199130_html_61cd2ad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pic>
        <p:nvPicPr>
          <p:cNvPr id="4" name="Рисунок 3" descr="C:\Users\Алекс\Desktop\26396466.483337156.jpeg"/>
          <p:cNvPicPr/>
          <p:nvPr/>
        </p:nvPicPr>
        <p:blipFill>
          <a:blip r:embed="rId3" cstate="print">
            <a:lum contrast="30000"/>
          </a:blip>
          <a:srcRect l="52140" t="2699" r="6509" b="67755"/>
          <a:stretch>
            <a:fillRect/>
          </a:stretch>
        </p:blipFill>
        <p:spPr bwMode="auto">
          <a:xfrm>
            <a:off x="187036" y="981999"/>
            <a:ext cx="2175164" cy="20660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C:\Users\Алекс\Desktop\26396466.483337156.jpeg"/>
          <p:cNvPicPr/>
          <p:nvPr/>
        </p:nvPicPr>
        <p:blipFill>
          <a:blip r:embed="rId3" cstate="print">
            <a:lum contrast="40000"/>
          </a:blip>
          <a:srcRect l="3372" t="2770" r="54006" b="68067"/>
          <a:stretch>
            <a:fillRect/>
          </a:stretch>
        </p:blipFill>
        <p:spPr bwMode="auto">
          <a:xfrm>
            <a:off x="6324600" y="990600"/>
            <a:ext cx="2286000" cy="2133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C:\Users\Алекс\Desktop\Новая папка (3)\ne_podzhigay.jpg"/>
          <p:cNvPicPr/>
          <p:nvPr/>
        </p:nvPicPr>
        <p:blipFill>
          <a:blip r:embed="rId4" cstate="print">
            <a:lum contrast="30000"/>
          </a:blip>
          <a:srcRect/>
          <a:stretch>
            <a:fillRect/>
          </a:stretch>
        </p:blipFill>
        <p:spPr bwMode="auto">
          <a:xfrm>
            <a:off x="2895600" y="3962400"/>
            <a:ext cx="2514600" cy="22479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304800" y="3200400"/>
            <a:ext cx="25392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Нельзя рвать цветы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62600" y="3200400"/>
            <a:ext cx="31777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Нельзя разводить костры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5791200"/>
            <a:ext cx="2752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Нельзя поджигать траву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71600" y="152401"/>
            <a:ext cx="6705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Правила поведения на природе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K:\Новая папка\Фон\199130_html_61cd2ad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-152400"/>
            <a:ext cx="9144001" cy="7010400"/>
          </a:xfrm>
          <a:prstGeom prst="rect">
            <a:avLst/>
          </a:prstGeom>
          <a:noFill/>
        </p:spPr>
      </p:pic>
      <p:pic>
        <p:nvPicPr>
          <p:cNvPr id="4" name="Рисунок 3" descr="C:\Users\Алекс\Desktop\26396466.483337156.jpeg"/>
          <p:cNvPicPr/>
          <p:nvPr/>
        </p:nvPicPr>
        <p:blipFill>
          <a:blip r:embed="rId3" cstate="print">
            <a:lum contrast="20000"/>
          </a:blip>
          <a:srcRect l="3854" t="66620" r="54193" b="4687"/>
          <a:stretch>
            <a:fillRect/>
          </a:stretch>
        </p:blipFill>
        <p:spPr bwMode="auto">
          <a:xfrm>
            <a:off x="381000" y="685800"/>
            <a:ext cx="2286000" cy="2286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C:\Users\Алекс\Desktop\Новая папка (3)\e56954347_8129276.jpg"/>
          <p:cNvPicPr/>
          <p:nvPr/>
        </p:nvPicPr>
        <p:blipFill>
          <a:blip r:embed="rId4" cstate="print">
            <a:lum contrast="40000"/>
          </a:blip>
          <a:srcRect l="12485" r="12820"/>
          <a:stretch>
            <a:fillRect/>
          </a:stretch>
        </p:blipFill>
        <p:spPr bwMode="auto">
          <a:xfrm>
            <a:off x="6019800" y="685800"/>
            <a:ext cx="2552700" cy="2362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C:\Users\Алекс\Desktop\26396466.483337156.jpeg"/>
          <p:cNvPicPr/>
          <p:nvPr/>
        </p:nvPicPr>
        <p:blipFill>
          <a:blip r:embed="rId3" cstate="print">
            <a:lum contrast="40000"/>
          </a:blip>
          <a:srcRect l="52494" t="35340" r="5465" b="35566"/>
          <a:stretch>
            <a:fillRect/>
          </a:stretch>
        </p:blipFill>
        <p:spPr bwMode="auto">
          <a:xfrm>
            <a:off x="3048000" y="4114800"/>
            <a:ext cx="2514600" cy="22479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5715000" y="6019800"/>
            <a:ext cx="32505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Нельзя сбивать мухоморы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72200" y="3124200"/>
            <a:ext cx="27426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Нельзя шуметь в лесу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90600" y="3505200"/>
            <a:ext cx="2209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Воздух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33400" y="3124200"/>
            <a:ext cx="1905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Загрязнять 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K:\Новая папка\Фон\199130_html_61cd2ad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grpSp>
        <p:nvGrpSpPr>
          <p:cNvPr id="4" name="Группа 3"/>
          <p:cNvGrpSpPr/>
          <p:nvPr/>
        </p:nvGrpSpPr>
        <p:grpSpPr>
          <a:xfrm>
            <a:off x="609600" y="304800"/>
            <a:ext cx="2519362" cy="2520950"/>
            <a:chOff x="3744913" y="388938"/>
            <a:chExt cx="2519362" cy="2520950"/>
          </a:xfrm>
        </p:grpSpPr>
        <p:sp>
          <p:nvSpPr>
            <p:cNvPr id="5" name="Oval 4"/>
            <p:cNvSpPr>
              <a:spLocks noChangeArrowheads="1"/>
            </p:cNvSpPr>
            <p:nvPr/>
          </p:nvSpPr>
          <p:spPr bwMode="auto">
            <a:xfrm>
              <a:off x="3744913" y="388938"/>
              <a:ext cx="2519362" cy="2520950"/>
            </a:xfrm>
            <a:prstGeom prst="ellipse">
              <a:avLst/>
            </a:prstGeom>
            <a:solidFill>
              <a:srgbClr val="FFFFFF"/>
            </a:solidFill>
            <a:ln w="76200">
              <a:solidFill>
                <a:srgbClr val="FF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latinLnBrk="0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latinLnBrk="0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latinLnBrk="0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latinLnBrk="0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latinLnBrk="0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latinLnBrk="0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latinLnBrk="0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latinLnBrk="0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latinLnBrk="0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pic>
          <p:nvPicPr>
            <p:cNvPr id="6" name="Рисунок 5" descr="C:\Users\Алекс\Desktop\Новая папка (3)\vypusk-zhurnala-dlya-roditelej-po-ekologicheskomu-vospitaniyu-detej-probuzhdenie-17.png"/>
            <p:cNvPicPr/>
            <p:nvPr/>
          </p:nvPicPr>
          <p:blipFill>
            <a:blip r:embed="rId3" cstate="print"/>
            <a:srcRect l="68011" t="51320" r="7974" b="26238"/>
            <a:stretch>
              <a:fillRect/>
            </a:stretch>
          </p:blipFill>
          <p:spPr bwMode="auto">
            <a:xfrm>
              <a:off x="4191000" y="990600"/>
              <a:ext cx="1469282" cy="1498060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cxnSp>
          <p:nvCxnSpPr>
            <p:cNvPr id="7" name="AutoShape 5"/>
            <p:cNvCxnSpPr>
              <a:cxnSpLocks noChangeShapeType="1"/>
            </p:cNvCxnSpPr>
            <p:nvPr/>
          </p:nvCxnSpPr>
          <p:spPr bwMode="auto">
            <a:xfrm>
              <a:off x="4124325" y="758825"/>
              <a:ext cx="1790700" cy="1770063"/>
            </a:xfrm>
            <a:prstGeom prst="straightConnector1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/>
            </a:ln>
          </p:spPr>
        </p:cxnSp>
      </p:grpSp>
      <p:grpSp>
        <p:nvGrpSpPr>
          <p:cNvPr id="8" name="Группа 7"/>
          <p:cNvGrpSpPr/>
          <p:nvPr/>
        </p:nvGrpSpPr>
        <p:grpSpPr>
          <a:xfrm>
            <a:off x="5334000" y="381000"/>
            <a:ext cx="2520000" cy="2520000"/>
            <a:chOff x="252413" y="242888"/>
            <a:chExt cx="2520000" cy="2520000"/>
          </a:xfrm>
        </p:grpSpPr>
        <p:sp>
          <p:nvSpPr>
            <p:cNvPr id="9" name="Oval 2"/>
            <p:cNvSpPr>
              <a:spLocks noChangeArrowheads="1"/>
            </p:cNvSpPr>
            <p:nvPr/>
          </p:nvSpPr>
          <p:spPr bwMode="auto">
            <a:xfrm>
              <a:off x="252413" y="242888"/>
              <a:ext cx="2520000" cy="2520000"/>
            </a:xfrm>
            <a:prstGeom prst="ellipse">
              <a:avLst/>
            </a:prstGeom>
            <a:solidFill>
              <a:srgbClr val="FFFFFF"/>
            </a:solidFill>
            <a:ln w="101600">
              <a:solidFill>
                <a:srgbClr val="FF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latinLnBrk="0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latinLnBrk="0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latinLnBrk="0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latinLnBrk="0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latinLnBrk="0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latinLnBrk="0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latinLnBrk="0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latinLnBrk="0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latinLnBrk="0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pic>
          <p:nvPicPr>
            <p:cNvPr id="10" name="Рисунок 9" descr="C:\Users\Алекс\Desktop\Новая папка (3)\vypusk-zhurnala-dlya-roditelej-po-ekologicheskomu-vospitaniyu-detej-probuzhdenie-17.png"/>
            <p:cNvPicPr/>
            <p:nvPr/>
          </p:nvPicPr>
          <p:blipFill>
            <a:blip r:embed="rId3" cstate="print">
              <a:lum contrast="30000"/>
            </a:blip>
            <a:srcRect l="36541" t="11985" r="36893" b="69725"/>
            <a:stretch>
              <a:fillRect/>
            </a:stretch>
          </p:blipFill>
          <p:spPr bwMode="auto">
            <a:xfrm>
              <a:off x="609600" y="762000"/>
              <a:ext cx="1752600" cy="1447800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cxnSp>
          <p:nvCxnSpPr>
            <p:cNvPr id="11" name="Прямая соединительная линия 10"/>
            <p:cNvCxnSpPr>
              <a:stCxn id="9" idx="1"/>
              <a:endCxn id="9" idx="5"/>
            </p:cNvCxnSpPr>
            <p:nvPr/>
          </p:nvCxnSpPr>
          <p:spPr>
            <a:xfrm>
              <a:off x="621459" y="611933"/>
              <a:ext cx="1781908" cy="1781910"/>
            </a:xfrm>
            <a:prstGeom prst="line">
              <a:avLst/>
            </a:prstGeom>
            <a:ln w="889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Группа 11"/>
          <p:cNvGrpSpPr/>
          <p:nvPr/>
        </p:nvGrpSpPr>
        <p:grpSpPr>
          <a:xfrm>
            <a:off x="3048000" y="3581400"/>
            <a:ext cx="2519362" cy="2520950"/>
            <a:chOff x="4343400" y="3048000"/>
            <a:chExt cx="2519362" cy="2520950"/>
          </a:xfrm>
        </p:grpSpPr>
        <p:sp>
          <p:nvSpPr>
            <p:cNvPr id="13" name="Oval 4"/>
            <p:cNvSpPr>
              <a:spLocks noChangeArrowheads="1"/>
            </p:cNvSpPr>
            <p:nvPr/>
          </p:nvSpPr>
          <p:spPr bwMode="auto">
            <a:xfrm>
              <a:off x="4343400" y="3048000"/>
              <a:ext cx="2519362" cy="2520950"/>
            </a:xfrm>
            <a:prstGeom prst="ellipse">
              <a:avLst/>
            </a:prstGeom>
            <a:solidFill>
              <a:srgbClr val="FFFFFF"/>
            </a:solidFill>
            <a:ln w="76200">
              <a:solidFill>
                <a:srgbClr val="FF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latinLnBrk="0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latinLnBrk="0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latinLnBrk="0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latinLnBrk="0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latinLnBrk="0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latinLnBrk="0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latinLnBrk="0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latinLnBrk="0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latinLnBrk="0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pic>
          <p:nvPicPr>
            <p:cNvPr id="14" name="Рисунок 13" descr="C:\Users\Алекс\Desktop\Новая папка (3)\vypusk-zhurnala-dlya-roditelej-po-ekologicheskomu-vospitaniyu-detej-probuzhdenie-17.png"/>
            <p:cNvPicPr/>
            <p:nvPr/>
          </p:nvPicPr>
          <p:blipFill>
            <a:blip r:embed="rId3" cstate="print"/>
            <a:srcRect l="68756" t="76560" r="7665" b="2024"/>
            <a:stretch>
              <a:fillRect/>
            </a:stretch>
          </p:blipFill>
          <p:spPr bwMode="auto">
            <a:xfrm>
              <a:off x="4724400" y="3505200"/>
              <a:ext cx="1676400" cy="1447800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cxnSp>
          <p:nvCxnSpPr>
            <p:cNvPr id="15" name="AutoShape 5"/>
            <p:cNvCxnSpPr>
              <a:cxnSpLocks noChangeShapeType="1"/>
            </p:cNvCxnSpPr>
            <p:nvPr/>
          </p:nvCxnSpPr>
          <p:spPr bwMode="auto">
            <a:xfrm>
              <a:off x="4724400" y="3352800"/>
              <a:ext cx="1790700" cy="1770063"/>
            </a:xfrm>
            <a:prstGeom prst="straightConnector1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/>
            </a:ln>
          </p:spPr>
        </p:cxnSp>
      </p:grpSp>
      <p:sp>
        <p:nvSpPr>
          <p:cNvPr id="16" name="TextBox 15"/>
          <p:cNvSpPr txBox="1"/>
          <p:nvPr/>
        </p:nvSpPr>
        <p:spPr>
          <a:xfrm>
            <a:off x="4902711" y="5943600"/>
            <a:ext cx="42412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Нельзя брать лесных зверей домой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486400" y="3048000"/>
            <a:ext cx="32396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Нельзя ловить насекомых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81000" y="2971800"/>
            <a:ext cx="37562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Нельзя разорять муравейники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K:\Новая папка\Фон\199130_html_61cd2ad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pic>
        <p:nvPicPr>
          <p:cNvPr id="4" name="Рисунок 3" descr="C:\Users\Алекс\Desktop\26396466.483337156.jpeg"/>
          <p:cNvPicPr/>
          <p:nvPr/>
        </p:nvPicPr>
        <p:blipFill>
          <a:blip r:embed="rId3" cstate="print">
            <a:lum contrast="40000"/>
          </a:blip>
          <a:srcRect l="3854" t="34631" r="54962" b="36134"/>
          <a:stretch>
            <a:fillRect/>
          </a:stretch>
        </p:blipFill>
        <p:spPr bwMode="auto">
          <a:xfrm>
            <a:off x="609600" y="914400"/>
            <a:ext cx="2438400" cy="2438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pSp>
        <p:nvGrpSpPr>
          <p:cNvPr id="5" name="Группа 4"/>
          <p:cNvGrpSpPr/>
          <p:nvPr/>
        </p:nvGrpSpPr>
        <p:grpSpPr>
          <a:xfrm>
            <a:off x="5410200" y="457200"/>
            <a:ext cx="2520000" cy="2520000"/>
            <a:chOff x="5257800" y="1219200"/>
            <a:chExt cx="2520000" cy="2520000"/>
          </a:xfrm>
        </p:grpSpPr>
        <p:sp>
          <p:nvSpPr>
            <p:cNvPr id="6" name="Oval 2"/>
            <p:cNvSpPr>
              <a:spLocks noChangeArrowheads="1"/>
            </p:cNvSpPr>
            <p:nvPr/>
          </p:nvSpPr>
          <p:spPr bwMode="auto">
            <a:xfrm>
              <a:off x="5257800" y="1219200"/>
              <a:ext cx="2520000" cy="2520000"/>
            </a:xfrm>
            <a:prstGeom prst="ellipse">
              <a:avLst/>
            </a:prstGeom>
            <a:solidFill>
              <a:srgbClr val="FFFFFF"/>
            </a:solidFill>
            <a:ln w="101600">
              <a:solidFill>
                <a:srgbClr val="FF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latinLnBrk="0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latinLnBrk="0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latinLnBrk="0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latinLnBrk="0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latinLnBrk="0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latinLnBrk="0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latinLnBrk="0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latinLnBrk="0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latinLnBrk="0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pic>
          <p:nvPicPr>
            <p:cNvPr id="7" name="Рисунок 6" descr="C:\Users\Алекс\Desktop\Новая папка (3)\vypusk-zhurnala-dlya-roditelej-po-ekologicheskomu-vospitaniyu-detej-probuzhdenie-17.png"/>
            <p:cNvPicPr/>
            <p:nvPr/>
          </p:nvPicPr>
          <p:blipFill>
            <a:blip r:embed="rId4" cstate="print"/>
            <a:srcRect l="38517" t="78078" r="36576" b="2688"/>
            <a:stretch>
              <a:fillRect/>
            </a:stretch>
          </p:blipFill>
          <p:spPr bwMode="auto">
            <a:xfrm>
              <a:off x="5715000" y="1676400"/>
              <a:ext cx="1600200" cy="1600200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cxnSp>
          <p:nvCxnSpPr>
            <p:cNvPr id="8" name="Прямая соединительная линия 7"/>
            <p:cNvCxnSpPr>
              <a:stCxn id="6" idx="1"/>
              <a:endCxn id="6" idx="5"/>
            </p:cNvCxnSpPr>
            <p:nvPr/>
          </p:nvCxnSpPr>
          <p:spPr>
            <a:xfrm>
              <a:off x="5626846" y="1588245"/>
              <a:ext cx="1781908" cy="1781910"/>
            </a:xfrm>
            <a:prstGeom prst="line">
              <a:avLst/>
            </a:prstGeom>
            <a:ln w="889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Группа 8"/>
          <p:cNvGrpSpPr/>
          <p:nvPr/>
        </p:nvGrpSpPr>
        <p:grpSpPr>
          <a:xfrm>
            <a:off x="3200400" y="3657600"/>
            <a:ext cx="2520000" cy="2520000"/>
            <a:chOff x="5410200" y="2819400"/>
            <a:chExt cx="2520000" cy="2520000"/>
          </a:xfrm>
        </p:grpSpPr>
        <p:sp>
          <p:nvSpPr>
            <p:cNvPr id="10" name="Oval 2"/>
            <p:cNvSpPr>
              <a:spLocks noChangeArrowheads="1"/>
            </p:cNvSpPr>
            <p:nvPr/>
          </p:nvSpPr>
          <p:spPr bwMode="auto">
            <a:xfrm>
              <a:off x="5410200" y="2819400"/>
              <a:ext cx="2520000" cy="2520000"/>
            </a:xfrm>
            <a:prstGeom prst="ellipse">
              <a:avLst/>
            </a:prstGeom>
            <a:solidFill>
              <a:srgbClr val="FFFFFF"/>
            </a:solidFill>
            <a:ln w="101600">
              <a:solidFill>
                <a:srgbClr val="FF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latinLnBrk="0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latinLnBrk="0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latinLnBrk="0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latinLnBrk="0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latinLnBrk="0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latinLnBrk="0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latinLnBrk="0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latinLnBrk="0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latinLnBrk="0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pic>
          <p:nvPicPr>
            <p:cNvPr id="11" name="Рисунок 10" descr="C:\Users\Алекс\Desktop\Новая папка (3)\vypusk-zhurnala-dlya-roditelej-po-ekologicheskomu-vospitaniyu-detej-probuzhdenie-17.png"/>
            <p:cNvPicPr/>
            <p:nvPr/>
          </p:nvPicPr>
          <p:blipFill>
            <a:blip r:embed="rId4" cstate="print"/>
            <a:srcRect l="37704" t="33390" r="35619" b="47049"/>
            <a:stretch>
              <a:fillRect/>
            </a:stretch>
          </p:blipFill>
          <p:spPr bwMode="auto">
            <a:xfrm>
              <a:off x="5943600" y="3276600"/>
              <a:ext cx="1600200" cy="1600200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cxnSp>
          <p:nvCxnSpPr>
            <p:cNvPr id="12" name="Прямая соединительная линия 11"/>
            <p:cNvCxnSpPr>
              <a:stCxn id="10" idx="1"/>
              <a:endCxn id="10" idx="5"/>
            </p:cNvCxnSpPr>
            <p:nvPr/>
          </p:nvCxnSpPr>
          <p:spPr>
            <a:xfrm>
              <a:off x="5779246" y="3188445"/>
              <a:ext cx="1781908" cy="1781910"/>
            </a:xfrm>
            <a:prstGeom prst="line">
              <a:avLst/>
            </a:prstGeom>
            <a:ln w="889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Box 12"/>
          <p:cNvSpPr txBox="1"/>
          <p:nvPr/>
        </p:nvSpPr>
        <p:spPr>
          <a:xfrm>
            <a:off x="5638800" y="5943600"/>
            <a:ext cx="28772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Ломать ветки деревьев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85800" y="3505200"/>
            <a:ext cx="26760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Разорять гнезда птиц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019800" y="3048000"/>
            <a:ext cx="18689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Рвать паутину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K:\Новая папка\Фон\199130_html_61cd2ad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pic>
        <p:nvPicPr>
          <p:cNvPr id="4" name="Рисунок 3" descr="C:\Users\Алекс\Desktop\img11.jpg"/>
          <p:cNvPicPr/>
          <p:nvPr/>
        </p:nvPicPr>
        <p:blipFill>
          <a:blip r:embed="rId3" cstate="print">
            <a:lum bright="-10000" contrast="40000"/>
          </a:blip>
          <a:srcRect l="66061" t="17522" r="14538" b="58974"/>
          <a:stretch>
            <a:fillRect/>
          </a:stretch>
        </p:blipFill>
        <p:spPr bwMode="auto">
          <a:xfrm>
            <a:off x="381000" y="1219200"/>
            <a:ext cx="2438400" cy="2362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871574" y="152400"/>
            <a:ext cx="66461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Как человек должен помогать природе</a:t>
            </a:r>
            <a:endParaRPr lang="ru-RU" sz="2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3400" y="3657600"/>
            <a:ext cx="20470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Сажать деревья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C:\Users\Алекс\Desktop\img11.jpg"/>
          <p:cNvPicPr/>
          <p:nvPr/>
        </p:nvPicPr>
        <p:blipFill>
          <a:blip r:embed="rId3" cstate="print">
            <a:lum contrast="40000"/>
          </a:blip>
          <a:srcRect l="68306" t="69872" r="10369" b="5556"/>
          <a:stretch>
            <a:fillRect/>
          </a:stretch>
        </p:blipFill>
        <p:spPr bwMode="auto">
          <a:xfrm>
            <a:off x="5791200" y="1066800"/>
            <a:ext cx="2581275" cy="22859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C:\Users\Алекс\Desktop\img11.jpg"/>
          <p:cNvPicPr/>
          <p:nvPr/>
        </p:nvPicPr>
        <p:blipFill>
          <a:blip r:embed="rId3" cstate="print">
            <a:lum contrast="40000"/>
          </a:blip>
          <a:srcRect l="74559" t="43803" r="6560" b="31410"/>
          <a:stretch>
            <a:fillRect/>
          </a:stretch>
        </p:blipFill>
        <p:spPr bwMode="auto">
          <a:xfrm>
            <a:off x="3124200" y="4038600"/>
            <a:ext cx="2590800" cy="2286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TextBox 8"/>
          <p:cNvSpPr txBox="1"/>
          <p:nvPr/>
        </p:nvSpPr>
        <p:spPr>
          <a:xfrm>
            <a:off x="5867400" y="5029200"/>
            <a:ext cx="28116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Собирать мусор в лесу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629400" y="3429000"/>
            <a:ext cx="14381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Беречь лес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K:\Новая папка\Фон\199130_html_61cd2ad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pic>
        <p:nvPicPr>
          <p:cNvPr id="4" name="Рисунок 3" descr="C:\Users\Алекс\Desktop\img11.jpg"/>
          <p:cNvPicPr/>
          <p:nvPr/>
        </p:nvPicPr>
        <p:blipFill>
          <a:blip r:embed="rId3" cstate="print">
            <a:lum contrast="40000"/>
          </a:blip>
          <a:srcRect l="11384" t="17521" r="67771" b="57051"/>
          <a:stretch>
            <a:fillRect/>
          </a:stretch>
        </p:blipFill>
        <p:spPr bwMode="auto">
          <a:xfrm>
            <a:off x="990600" y="990600"/>
            <a:ext cx="2743200" cy="2590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C:\Users\Алекс\Desktop\img11.jpg"/>
          <p:cNvPicPr/>
          <p:nvPr/>
        </p:nvPicPr>
        <p:blipFill>
          <a:blip r:embed="rId3" cstate="print">
            <a:lum contrast="40000"/>
          </a:blip>
          <a:srcRect l="12026" t="69658" r="66662" b="5769"/>
          <a:stretch>
            <a:fillRect/>
          </a:stretch>
        </p:blipFill>
        <p:spPr bwMode="auto">
          <a:xfrm>
            <a:off x="5562600" y="1066800"/>
            <a:ext cx="2857500" cy="2743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838200" y="3810000"/>
            <a:ext cx="37557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Вешать скворечники для птиц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91200" y="3962400"/>
            <a:ext cx="30232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Тушить костры за собой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62</Words>
  <Application>Microsoft Office PowerPoint</Application>
  <PresentationFormat>Экран (4:3)</PresentationFormat>
  <Paragraphs>20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</dc:creator>
  <cp:lastModifiedBy>Алекс</cp:lastModifiedBy>
  <cp:revision>14</cp:revision>
  <dcterms:created xsi:type="dcterms:W3CDTF">2017-03-19T16:48:49Z</dcterms:created>
  <dcterms:modified xsi:type="dcterms:W3CDTF">2017-03-21T16:21:52Z</dcterms:modified>
</cp:coreProperties>
</file>