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60" r:id="rId5"/>
    <p:sldId id="266" r:id="rId6"/>
    <p:sldId id="262" r:id="rId7"/>
    <p:sldId id="264" r:id="rId8"/>
    <p:sldId id="272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20644-D2ED-43FC-BF40-6E536A0F869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C23D-FDE7-4441-8990-C58ED6B053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2439982"/>
          </a:xfrm>
        </p:spPr>
        <p:txBody>
          <a:bodyPr/>
          <a:lstStyle/>
          <a:p>
            <a:r>
              <a:rPr lang="ru-RU" dirty="0" smtClean="0"/>
              <a:t>Розы из бисера </a:t>
            </a:r>
            <a:endParaRPr lang="ru-RU" dirty="0"/>
          </a:p>
        </p:txBody>
      </p:sp>
      <p:pic>
        <p:nvPicPr>
          <p:cNvPr id="5" name="Picture 2" descr="00044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945774"/>
            <a:ext cx="4532316" cy="339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2857496"/>
            <a:ext cx="8472518" cy="326866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Педагог дополнительного </a:t>
            </a:r>
          </a:p>
          <a:p>
            <a:pPr>
              <a:buNone/>
            </a:pPr>
            <a:r>
              <a:rPr lang="ru-RU" sz="2800" dirty="0" smtClean="0"/>
              <a:t>Образования </a:t>
            </a:r>
            <a:r>
              <a:rPr lang="ru-RU" sz="2800" dirty="0" smtClean="0"/>
              <a:t>Садыкова </a:t>
            </a:r>
            <a:r>
              <a:rPr lang="ru-RU" sz="2800" dirty="0" smtClean="0"/>
              <a:t>Л.Ю.</a:t>
            </a:r>
          </a:p>
          <a:p>
            <a:pPr>
              <a:buNone/>
            </a:pPr>
            <a:r>
              <a:rPr lang="ru-RU" sz="2800" smtClean="0"/>
              <a:t>ГБОУ </a:t>
            </a:r>
            <a:r>
              <a:rPr lang="ru-RU" sz="2800" smtClean="0"/>
              <a:t>школа </a:t>
            </a:r>
            <a:r>
              <a:rPr lang="ru-RU" sz="2800" smtClean="0"/>
              <a:t>№</a:t>
            </a:r>
            <a:r>
              <a:rPr lang="ru-RU" sz="2800" smtClean="0"/>
              <a:t>131</a:t>
            </a:r>
            <a:r>
              <a:rPr lang="ru-RU" sz="2800" smtClean="0"/>
              <a:t> </a:t>
            </a:r>
            <a:endParaRPr lang="ru-RU" sz="2800" dirty="0" smtClean="0"/>
          </a:p>
          <a:p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Придадим ему форму полукруга</a:t>
            </a:r>
            <a:br>
              <a:rPr lang="ru-RU" sz="3200" dirty="0" smtClean="0"/>
            </a:br>
            <a:r>
              <a:rPr lang="ru-RU" sz="3200" dirty="0" smtClean="0"/>
              <a:t> Вставляем их друг в друга. Концы проволоки перекрутим между собой для закрепления основы бутона</a:t>
            </a:r>
            <a:endParaRPr lang="ru-RU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3810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14752"/>
            <a:ext cx="3810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формируем весь бутон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3810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14752"/>
            <a:ext cx="38100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Получившиеся розы можно поставить в вазу или оформить в виде картины.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381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Luda\Desktop\фото класса\SAM_20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000108"/>
            <a:ext cx="4223838" cy="563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0.4 мм бисер зеленого цвета для листиков</a:t>
            </a:r>
          </a:p>
          <a:p>
            <a:r>
              <a:rPr lang="ru-RU" dirty="0" smtClean="0"/>
              <a:t>0.4 мм бисер желтого или любого другого цвета для бутона</a:t>
            </a:r>
          </a:p>
          <a:p>
            <a:r>
              <a:rPr lang="ru-RU" dirty="0" smtClean="0"/>
              <a:t>0.3 мм медная проволока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01122" cy="207170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Отрежем от проволоки 30 см и согнем кусок пополам. В центр проденем зеленую бусинку. Далее проденем 2 бусинки, пропуская их через оба конца проволоки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11657"/>
            <a:ext cx="6286544" cy="42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Таким образом плетем еще 4 ряда по 3,4,3 и 2 </a:t>
            </a:r>
            <a:r>
              <a:rPr lang="ru-RU" dirty="0" err="1" smtClean="0"/>
              <a:t>бусинкиНужно</a:t>
            </a:r>
            <a:r>
              <a:rPr lang="ru-RU" dirty="0" smtClean="0"/>
              <a:t> сделать 6 таких листиков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3810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14752"/>
            <a:ext cx="3810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3 листочка другого размера. Плетем 11 рядов с 1, 2, 3, 4, 5, 6, 6, 5, 4, 3, 2 бусинками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686"/>
            <a:ext cx="3810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143248"/>
            <a:ext cx="3810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582726"/>
          </a:xfrm>
        </p:spPr>
        <p:txBody>
          <a:bodyPr>
            <a:normAutofit/>
          </a:bodyPr>
          <a:lstStyle/>
          <a:p>
            <a:r>
              <a:rPr lang="ru-RU" sz="2400" dirty="0"/>
              <a:t>Д</a:t>
            </a:r>
            <a:r>
              <a:rPr lang="ru-RU" sz="2400" dirty="0" smtClean="0"/>
              <a:t>ля плетения лепестков необходимо проволока длиной 60 см. Делаем 8 рядов, по 1, 2, 4, 6, 8, 10, 12, 14 бусин. Девятый ряд станет окантовкой, поэтому на каждый конец проволоки набираем 9 бусинок и продеваем их через первый ряд</a:t>
            </a:r>
            <a:endParaRPr lang="ru-RU" sz="24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5357" y="2214554"/>
            <a:ext cx="4569519" cy="287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57628"/>
            <a:ext cx="3810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Всего потребуется 5 таких лепесточков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381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643315"/>
            <a:ext cx="214046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14400" y="1285860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082792"/>
          </a:xfrm>
        </p:spPr>
        <p:txBody>
          <a:bodyPr>
            <a:noAutofit/>
          </a:bodyPr>
          <a:lstStyle/>
          <a:p>
            <a:r>
              <a:rPr lang="ru-RU" sz="3600" dirty="0" smtClean="0"/>
              <a:t>Другие лепестки сделаем побольше, в них будет 9 рядов по 1, 2, 4, 6, 8, 10, 12, 14 и 16 бусинок Всего потребуется 4 таких лепестка</a:t>
            </a:r>
            <a:endParaRPr lang="ru-RU" sz="36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14686"/>
            <a:ext cx="381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000504"/>
            <a:ext cx="3810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217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Розы из бисера </vt:lpstr>
      <vt:lpstr>Материалы</vt:lpstr>
      <vt:lpstr>Отрежем от проволоки 30 см и согнем кусок пополам. В центр проденем зеленую бусинку. Далее проденем 2 бусинки, пропуская их через оба конца проволоки </vt:lpstr>
      <vt:lpstr>Таким образом плетем еще 4 ряда по 3,4,3 и 2 бусинкиНужно сделать 6 таких листиков</vt:lpstr>
      <vt:lpstr> 3 листочка другого размера. Плетем 11 рядов с 1, 2, 3, 4, 5, 6, 6, 5, 4, 3, 2 бусинками</vt:lpstr>
      <vt:lpstr>Для плетения лепестков необходимо проволока длиной 60 см. Делаем 8 рядов, по 1, 2, 4, 6, 8, 10, 12, 14 бусин. Девятый ряд станет окантовкой, поэтому на каждый конец проволоки набираем 9 бусинок и продеваем их через первый ряд</vt:lpstr>
      <vt:lpstr>Всего потребуется 5 таких лепесточков</vt:lpstr>
      <vt:lpstr>Слайд 8</vt:lpstr>
      <vt:lpstr>Другие лепестки сделаем побольше, в них будет 9 рядов по 1, 2, 4, 6, 8, 10, 12, 14 и 16 бусинок Всего потребуется 4 таких лепестка</vt:lpstr>
      <vt:lpstr>Придадим ему форму полукруга  Вставляем их друг в друга. Концы проволоки перекрутим между собой для закрепления основы бутона</vt:lpstr>
      <vt:lpstr>Сформируем весь бутон</vt:lpstr>
      <vt:lpstr>Получившиеся розы можно поставить в вазу или оформить в виде картины.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Luda</dc:creator>
  <cp:lastModifiedBy>Luda</cp:lastModifiedBy>
  <cp:revision>8</cp:revision>
  <dcterms:created xsi:type="dcterms:W3CDTF">2014-11-03T16:14:59Z</dcterms:created>
  <dcterms:modified xsi:type="dcterms:W3CDTF">2019-10-13T08:53:54Z</dcterms:modified>
</cp:coreProperties>
</file>