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7"/>
  </p:notesMasterIdLst>
  <p:sldIdLst>
    <p:sldId id="325" r:id="rId2"/>
    <p:sldId id="300" r:id="rId3"/>
    <p:sldId id="263" r:id="rId4"/>
    <p:sldId id="368" r:id="rId5"/>
    <p:sldId id="362" r:id="rId6"/>
    <p:sldId id="372" r:id="rId7"/>
    <p:sldId id="371" r:id="rId8"/>
    <p:sldId id="274" r:id="rId9"/>
    <p:sldId id="281" r:id="rId10"/>
    <p:sldId id="282" r:id="rId11"/>
    <p:sldId id="373" r:id="rId12"/>
    <p:sldId id="375" r:id="rId13"/>
    <p:sldId id="369" r:id="rId14"/>
    <p:sldId id="370" r:id="rId15"/>
    <p:sldId id="35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254" autoAdjust="0"/>
  </p:normalViewPr>
  <p:slideViewPr>
    <p:cSldViewPr>
      <p:cViewPr varScale="1">
        <p:scale>
          <a:sx n="60" d="100"/>
          <a:sy n="60" d="100"/>
        </p:scale>
        <p:origin x="-14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A510C-B28A-4090-BD8F-D1328574CA8F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5BCC7-65C5-4854-A3CE-18FB330DA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5BCC7-65C5-4854-A3CE-18FB330DAD2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01E89-3922-4B73-AF48-32D8686D48E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3F4FCA0-DA63-4886-9945-2AC438489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01E89-3922-4B73-AF48-32D8686D48E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FCA0-DA63-4886-9945-2AC438489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01E89-3922-4B73-AF48-32D8686D48E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FCA0-DA63-4886-9945-2AC438489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01E89-3922-4B73-AF48-32D8686D48E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3F4FCA0-DA63-4886-9945-2AC438489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01E89-3922-4B73-AF48-32D8686D48E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FCA0-DA63-4886-9945-2AC4384898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01E89-3922-4B73-AF48-32D8686D48E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FCA0-DA63-4886-9945-2AC438489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01E89-3922-4B73-AF48-32D8686D48E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3F4FCA0-DA63-4886-9945-2AC4384898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01E89-3922-4B73-AF48-32D8686D48E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FCA0-DA63-4886-9945-2AC438489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01E89-3922-4B73-AF48-32D8686D48E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FCA0-DA63-4886-9945-2AC438489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01E89-3922-4B73-AF48-32D8686D48E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FCA0-DA63-4886-9945-2AC438489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01E89-3922-4B73-AF48-32D8686D48E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FCA0-DA63-4886-9945-2AC4384898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4901E89-3922-4B73-AF48-32D8686D48E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3F4FCA0-DA63-4886-9945-2AC4384898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МДОУ «Детский сад № 98» комбинированного вида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МДОУ «Детский сад № 98» комбинированного вида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МДОУ «Детский сад № 98» комбинированного вида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МДОУ «Детский сад № 98» комбинированного вида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16632"/>
            <a:ext cx="8964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МДОУ «Детский сад № 98 комбинированного вида»</a:t>
            </a:r>
            <a:endParaRPr lang="ru-RU" sz="2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431032" y="332656"/>
            <a:ext cx="8712968" cy="5688632"/>
          </a:xfrm>
          <a:prstGeom prst="horizontalScroll">
            <a:avLst/>
          </a:prstGeom>
          <a:solidFill>
            <a:srgbClr val="FF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« Создание развивающей предметно-пространственной среды в группе в соответствии с требованиями ФГОС  через проектную деятельность в целях развития познавательных способностей детей дошкольного возраста».</a:t>
            </a:r>
            <a:endParaRPr lang="ru-RU" sz="2800" dirty="0" smtClean="0">
              <a:solidFill>
                <a:srgbClr val="FF000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44008" y="5805264"/>
            <a:ext cx="413767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Воспитатель: Маркина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 Наталья Алексеевна</a:t>
            </a:r>
            <a:endParaRPr lang="ru-RU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123\Desktop\предм разв среда фото\20161118_1414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3789040"/>
          </a:xfrm>
          <a:prstGeom prst="rect">
            <a:avLst/>
          </a:prstGeom>
          <a:noFill/>
        </p:spPr>
      </p:pic>
      <p:pic>
        <p:nvPicPr>
          <p:cNvPr id="3" name="Picture 2" descr="C:\Users\123\Desktop\предм разв среда фото\20161118_1346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8118" y="3789774"/>
            <a:ext cx="3096344" cy="3040109"/>
          </a:xfrm>
          <a:prstGeom prst="rect">
            <a:avLst/>
          </a:prstGeom>
          <a:noFill/>
        </p:spPr>
      </p:pic>
      <p:pic>
        <p:nvPicPr>
          <p:cNvPr id="4" name="Picture 2" descr="C:\Users\123\Desktop\предм разв среда фото\20161118_1414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338817" cy="1008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76256" y="3496909"/>
            <a:ext cx="2520280" cy="3361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43808" y="3977680"/>
            <a:ext cx="410723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\Desktop\IMG_20190506_074654_HD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2710968" cy="31159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28" name="Picture 4" descr="C:\Users\123\Desktop\IMG_20190506_074254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0287000" y="-16383000"/>
            <a:ext cx="5400000" cy="7200000"/>
          </a:xfrm>
          <a:prstGeom prst="rect">
            <a:avLst/>
          </a:prstGeom>
          <a:noFill/>
        </p:spPr>
      </p:pic>
      <p:pic>
        <p:nvPicPr>
          <p:cNvPr id="1029" name="Picture 5" descr="C:\Users\123\Desktop\IMG_20190506_074254_HD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3808" y="188640"/>
            <a:ext cx="2971279" cy="34563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8104" y="260648"/>
            <a:ext cx="2862318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31" name="Picture 7" descr="C:\Users\123\Desktop\IMG_20190306_091144_HDR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15240000" y="-11430000"/>
            <a:ext cx="9600000" cy="7200000"/>
          </a:xfrm>
          <a:prstGeom prst="rect">
            <a:avLst/>
          </a:prstGeom>
          <a:noFill/>
        </p:spPr>
      </p:pic>
      <p:pic>
        <p:nvPicPr>
          <p:cNvPr id="1032" name="Picture 8" descr="C:\Users\123\Desktop\IMG_20190306_091144_HDR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2008" y="3429000"/>
            <a:ext cx="345638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347864" y="4005064"/>
            <a:ext cx="316835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405160" y="3206213"/>
            <a:ext cx="2738840" cy="36517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1547664" y="6093296"/>
            <a:ext cx="2164375" cy="472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Масленица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96985" y="6457890"/>
            <a:ext cx="31470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День космонавтики </a:t>
            </a: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07904" y="3068960"/>
            <a:ext cx="18004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Пасха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236296" y="6165304"/>
            <a:ext cx="2106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Запуск ракеты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0"/>
            <a:ext cx="3121512" cy="36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1880" y="0"/>
            <a:ext cx="2700000" cy="36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28184" y="0"/>
            <a:ext cx="2700000" cy="36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3258000"/>
            <a:ext cx="2700000" cy="36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03848" y="3140968"/>
            <a:ext cx="2700000" cy="36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228184" y="3068960"/>
            <a:ext cx="2700000" cy="36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51520" y="0"/>
            <a:ext cx="8409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Тематическая выставка ко Дню Победы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123\AppData\Local\Microsoft\Windows\Temporary Internet Files\Content.Word\IMG_20190409_181802_HDR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692696"/>
            <a:ext cx="3024336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547664" y="0"/>
            <a:ext cx="623600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Центр «Библиотека»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764704"/>
            <a:ext cx="3501363" cy="3524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Рисунок 8" descr="C:\Users\123\AppData\Local\Microsoft\Windows\Temporary Internet Files\Content.Word\IMG_20180417_15432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35896" y="620688"/>
            <a:ext cx="2088232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3806680"/>
            <a:ext cx="2288490" cy="3051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44208" y="3710669"/>
            <a:ext cx="2360498" cy="3147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75856" y="3258000"/>
            <a:ext cx="2700000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123\Desktop\предм разв среда фото\20161114_1423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908720"/>
            <a:ext cx="3629153" cy="2880320"/>
          </a:xfrm>
          <a:prstGeom prst="rect">
            <a:avLst/>
          </a:prstGeom>
          <a:noFill/>
        </p:spPr>
      </p:pic>
      <p:pic>
        <p:nvPicPr>
          <p:cNvPr id="9" name="Picture 5" descr="C:\Users\123\Desktop\предм разв среда фото\20161114_1426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836712"/>
            <a:ext cx="2568286" cy="1926214"/>
          </a:xfrm>
          <a:prstGeom prst="rect">
            <a:avLst/>
          </a:prstGeo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164288" y="3140968"/>
            <a:ext cx="1800200" cy="1512168"/>
          </a:xfrm>
          <a:prstGeom prst="rect">
            <a:avLst/>
          </a:prstGeom>
          <a:solidFill>
            <a:schemeClr val="accent6"/>
          </a:solidFill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923928" y="1196752"/>
            <a:ext cx="1800200" cy="1152128"/>
          </a:xfrm>
          <a:prstGeom prst="rect">
            <a:avLst/>
          </a:prstGeom>
          <a:solidFill>
            <a:schemeClr val="accent6"/>
          </a:solidFill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Познание окружающего мира начинается с ощущений, с восприятия. Таким образом, сенсорная культура ребёнка, уровень развития его ощущений и восприятий являются важной предпосылкой успешной познавательной деятельности.</a:t>
            </a:r>
            <a:endParaRPr lang="ru-RU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067944" y="2780928"/>
            <a:ext cx="2952328" cy="3018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3789040"/>
            <a:ext cx="3751240" cy="281343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164288" y="5085184"/>
            <a:ext cx="1800200" cy="1429544"/>
          </a:xfrm>
          <a:prstGeom prst="rect">
            <a:avLst/>
          </a:prstGeom>
          <a:solidFill>
            <a:schemeClr val="accent6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730953"/>
            <a:ext cx="3600400" cy="273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4572000" y="620688"/>
            <a:ext cx="3491880" cy="2736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19" y="3861048"/>
            <a:ext cx="3908051" cy="2745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259632" y="-171400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Развивающие игры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7" name="Picture 2" descr="C:\Users\123\Desktop\предм разв среда фото\20161121_13515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4283968" y="3429000"/>
            <a:ext cx="4716016" cy="3284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123\Documents\Наталье Алексеевне\фото 7 гр. театр\DSC011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052736"/>
            <a:ext cx="4680520" cy="35103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11960" y="3633273"/>
            <a:ext cx="4573015" cy="32247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260648"/>
            <a:ext cx="83295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Игра - драматизация</a:t>
            </a:r>
            <a:endParaRPr lang="ru-RU" sz="54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123\Desktop\предм разв среда фото\20161114_1427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764704"/>
            <a:ext cx="4432526" cy="2880320"/>
          </a:xfrm>
          <a:prstGeom prst="rect">
            <a:avLst/>
          </a:prstGeom>
          <a:noFill/>
        </p:spPr>
      </p:pic>
      <p:pic>
        <p:nvPicPr>
          <p:cNvPr id="10244" name="Picture 4" descr="C:\Users\123\Desktop\предм разв среда фото\20161121_1422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4149080"/>
            <a:ext cx="6206371" cy="2376264"/>
          </a:xfrm>
          <a:prstGeom prst="rect">
            <a:avLst/>
          </a:prstGeom>
          <a:noFill/>
        </p:spPr>
      </p:pic>
      <p:pic>
        <p:nvPicPr>
          <p:cNvPr id="6" name="Picture 2" descr="C:\Users\123\Desktop\предм разв среда фото\20161118_14440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478746" y="578038"/>
            <a:ext cx="2996954" cy="3226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-63788"/>
            <a:ext cx="848180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Центр патриотического воспитания</a:t>
            </a: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412776"/>
            <a:ext cx="4563507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C:\Users\123\AppData\Local\Microsoft\Windows\Temporary Internet Files\Content.Word\IMG_20190408_131250_HDR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4077072"/>
            <a:ext cx="2978274" cy="2469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123\AppData\Local\Microsoft\Windows\Temporary Internet Files\Content.Word\IMG_20190408_131505_HDR.JPG"/>
          <p:cNvPicPr/>
          <p:nvPr/>
        </p:nvPicPr>
        <p:blipFill>
          <a:blip r:embed="rId4" cstate="email"/>
          <a:srcRect l="-2930"/>
          <a:stretch>
            <a:fillRect/>
          </a:stretch>
        </p:blipFill>
        <p:spPr bwMode="auto">
          <a:xfrm>
            <a:off x="6156176" y="548680"/>
            <a:ext cx="253213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23\AppData\Local\Microsoft\Windows\Temporary Internet Files\Content.Word\IMG_20190411_142441_HDR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59432"/>
            <a:ext cx="3816424" cy="42256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Рисунок 2" descr="C:\Users\123\AppData\Local\Microsoft\Windows\Temporary Internet Files\Content.Word\IMG_20190411_142825_HDR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-387424"/>
            <a:ext cx="3528392" cy="38164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Рисунок 3" descr="C:\Users\123\AppData\Local\Microsoft\Windows\Temporary Internet Files\Content.Word\IMG_20190411_142451_HDR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2708920"/>
            <a:ext cx="4104456" cy="43464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 descr="C:\Users\123\AppData\Local\Microsoft\Windows\Temporary Internet Files\Content.Word\IMG_20190411_143702_HDR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501008"/>
            <a:ext cx="4536504" cy="32129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23\Desktop\предм разв среда фото\20161118_1343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3848" y="0"/>
            <a:ext cx="6695728" cy="6858000"/>
          </a:xfrm>
          <a:prstGeom prst="rect">
            <a:avLst/>
          </a:prstGeom>
          <a:noFill/>
        </p:spPr>
      </p:pic>
      <p:pic>
        <p:nvPicPr>
          <p:cNvPr id="3" name="Picture 2" descr="C:\Users\123\Desktop\предм разв среда фото\20161118_1346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51394" y="3601134"/>
            <a:ext cx="3096344" cy="3040109"/>
          </a:xfrm>
          <a:prstGeom prst="rect">
            <a:avLst/>
          </a:prstGeom>
          <a:noFill/>
        </p:spPr>
      </p:pic>
      <p:pic>
        <p:nvPicPr>
          <p:cNvPr id="4" name="Picture 3" descr="C:\Users\123\Desktop\предм разв среда фото\20161118_1343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120000">
            <a:off x="61861" y="54191"/>
            <a:ext cx="3168352" cy="3600400"/>
          </a:xfrm>
          <a:prstGeom prst="rect">
            <a:avLst/>
          </a:prstGeom>
          <a:noFill/>
        </p:spPr>
      </p:pic>
      <p:pic>
        <p:nvPicPr>
          <p:cNvPr id="24578" name="Picture 2" descr="C:\Users\123\Desktop\предм разв среда фото\20161118_16360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6660401" y="4148911"/>
            <a:ext cx="2420888" cy="2997289"/>
          </a:xfrm>
          <a:prstGeom prst="rect">
            <a:avLst/>
          </a:prstGeom>
          <a:noFill/>
        </p:spPr>
      </p:pic>
      <p:pic>
        <p:nvPicPr>
          <p:cNvPr id="6" name="Рисунок 5" descr="C:\Users\123\AppData\Local\Microsoft\Windows\Temporary Internet Files\Content.Word\IMG_20190408_130607_HDR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0860000">
            <a:off x="6253579" y="4104492"/>
            <a:ext cx="3167869" cy="2937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23\AppData\Local\Microsoft\Windows\Temporary Internet Files\Content.Word\IMG_20190408_125314_HDR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708920"/>
            <a:ext cx="3460115" cy="3962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Рисунок 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1628800"/>
            <a:ext cx="1476375" cy="1181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0072" y="0"/>
            <a:ext cx="3600400" cy="27879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Рисунок 5" descr="C:\Users\123\AppData\Local\Microsoft\Windows\Temporary Internet Files\Content.Word\IMG_20190408_131505_HDR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32240" y="3429000"/>
            <a:ext cx="2304256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6200000">
            <a:off x="3527884" y="3320988"/>
            <a:ext cx="345638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1520" y="0"/>
            <a:ext cx="3456384" cy="28552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123\Desktop\предм разв среда фото\20161118_1339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71400"/>
            <a:ext cx="8496944" cy="60486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123\Desktop\предм разв среда фото\20161118_1349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0"/>
            <a:ext cx="8135888" cy="61019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1479</TotalTime>
  <Words>129</Words>
  <Application>Microsoft Office PowerPoint</Application>
  <PresentationFormat>Экран (4:3)</PresentationFormat>
  <Paragraphs>19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257</cp:revision>
  <dcterms:created xsi:type="dcterms:W3CDTF">2019-04-06T11:41:00Z</dcterms:created>
  <dcterms:modified xsi:type="dcterms:W3CDTF">2019-10-16T20:48:00Z</dcterms:modified>
</cp:coreProperties>
</file>