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2" r:id="rId3"/>
    <p:sldId id="257" r:id="rId4"/>
    <p:sldId id="303" r:id="rId5"/>
    <p:sldId id="304" r:id="rId6"/>
    <p:sldId id="296" r:id="rId7"/>
    <p:sldId id="297" r:id="rId8"/>
    <p:sldId id="298" r:id="rId9"/>
    <p:sldId id="299" r:id="rId10"/>
    <p:sldId id="258" r:id="rId11"/>
    <p:sldId id="268" r:id="rId12"/>
    <p:sldId id="259" r:id="rId13"/>
    <p:sldId id="260" r:id="rId14"/>
    <p:sldId id="261" r:id="rId15"/>
    <p:sldId id="262" r:id="rId16"/>
    <p:sldId id="263" r:id="rId17"/>
    <p:sldId id="305" r:id="rId18"/>
    <p:sldId id="306" r:id="rId19"/>
    <p:sldId id="287" r:id="rId20"/>
    <p:sldId id="288" r:id="rId21"/>
    <p:sldId id="289" r:id="rId22"/>
    <p:sldId id="290" r:id="rId23"/>
    <p:sldId id="291" r:id="rId24"/>
    <p:sldId id="269" r:id="rId25"/>
    <p:sldId id="270" r:id="rId26"/>
    <p:sldId id="273" r:id="rId27"/>
    <p:sldId id="271" r:id="rId28"/>
    <p:sldId id="272" r:id="rId29"/>
    <p:sldId id="266" r:id="rId30"/>
    <p:sldId id="267" r:id="rId31"/>
    <p:sldId id="307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95" r:id="rId41"/>
    <p:sldId id="308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2115" autoAdjust="0"/>
  </p:normalViewPr>
  <p:slideViewPr>
    <p:cSldViewPr>
      <p:cViewPr varScale="1">
        <p:scale>
          <a:sx n="63" d="100"/>
          <a:sy n="63" d="100"/>
        </p:scale>
        <p:origin x="-15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751AD-EFF9-4EF1-92C6-75B97525233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8A081-F515-4C97-8045-D7B1E9F27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am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1" y="2967335"/>
            <a:ext cx="728667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786058"/>
            <a:ext cx="81439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физкультурно-оздоровительная работа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старшей разновозрастной группе «Сказка»</a:t>
            </a:r>
            <a:endParaRPr lang="ru-RU" sz="28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4572008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ДСОВ «Солнышко»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с.Шеркалы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Шипицына Ирина Викторовна.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квалификационной категории.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Содержимое 7" descr="20151020_16404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4282" y="3429000"/>
            <a:ext cx="4262254" cy="3214710"/>
          </a:xfrm>
        </p:spPr>
      </p:pic>
      <p:sp>
        <p:nvSpPr>
          <p:cNvPr id="9" name="Прямоугольник 8"/>
          <p:cNvSpPr/>
          <p:nvPr/>
        </p:nvSpPr>
        <p:spPr>
          <a:xfrm>
            <a:off x="428597" y="3214686"/>
            <a:ext cx="414340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Эспандер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20160422_16524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628" y="3214686"/>
            <a:ext cx="3571900" cy="3429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000628" y="3071810"/>
            <a:ext cx="33575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Гантели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714356"/>
            <a:ext cx="58977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Тренировка  со снарядами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1500174"/>
            <a:ext cx="85011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Спортивное оборудование используется  в самостоятельной деятельности детей и во время проведения подвижных и малоподвижных игр в утренние и вечерние часы, а так же между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422_16492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0" y="1357298"/>
            <a:ext cx="4643470" cy="3381467"/>
          </a:xfrm>
        </p:spPr>
      </p:pic>
      <p:pic>
        <p:nvPicPr>
          <p:cNvPr id="8" name="Рисунок 7" descr="20160422_1649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86182" y="3000372"/>
            <a:ext cx="5072098" cy="35194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57356" y="928671"/>
            <a:ext cx="51435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Бельбоке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60422_1626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0160422_16262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7158" y="2214554"/>
            <a:ext cx="3967814" cy="3071834"/>
          </a:xfrm>
          <a:prstGeom prst="rect">
            <a:avLst/>
          </a:prstGeom>
        </p:spPr>
      </p:pic>
      <p:pic>
        <p:nvPicPr>
          <p:cNvPr id="7" name="Рисунок 6" descr="20160422_16263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72000" y="3500438"/>
            <a:ext cx="4214842" cy="31611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00233" y="1571612"/>
            <a:ext cx="615367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Русская народная игра «Ручей»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785795"/>
            <a:ext cx="76555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Использование спортивного оборудования в народных играх: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429264"/>
            <a:ext cx="4786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Разлился ручей по пням, по болотам,</a:t>
            </a:r>
          </a:p>
          <a:p>
            <a:pPr algn="just"/>
            <a:r>
              <a:rPr lang="ru-RU" sz="2400" b="1" dirty="0"/>
              <a:t>п</a:t>
            </a:r>
            <a:r>
              <a:rPr lang="ru-RU" sz="2400" b="1" dirty="0" smtClean="0"/>
              <a:t>о гнилым колодам.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6143644"/>
            <a:ext cx="240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Ух</a:t>
            </a:r>
            <a:r>
              <a:rPr lang="ru-RU" sz="2400" dirty="0" smtClean="0"/>
              <a:t>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422_1634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1472" y="2143116"/>
            <a:ext cx="8046156" cy="3983047"/>
          </a:xfrm>
        </p:spPr>
      </p:pic>
      <p:sp>
        <p:nvSpPr>
          <p:cNvPr id="8" name="Прямоугольник 7"/>
          <p:cNvSpPr/>
          <p:nvPr/>
        </p:nvSpPr>
        <p:spPr>
          <a:xfrm>
            <a:off x="1285852" y="1214422"/>
            <a:ext cx="61436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Русская народная игра «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Моталочка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422_16475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71472" y="1857364"/>
            <a:ext cx="8046156" cy="4525963"/>
          </a:xfrm>
        </p:spPr>
      </p:pic>
      <p:sp>
        <p:nvSpPr>
          <p:cNvPr id="8" name="Прямоугольник 7"/>
          <p:cNvSpPr/>
          <p:nvPr/>
        </p:nvSpPr>
        <p:spPr>
          <a:xfrm>
            <a:off x="500034" y="1285860"/>
            <a:ext cx="78581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Малоподвижная игра «Сбей войско»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422_16503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71604" y="2071678"/>
            <a:ext cx="6357982" cy="4133137"/>
          </a:xfrm>
        </p:spPr>
      </p:pic>
      <p:sp>
        <p:nvSpPr>
          <p:cNvPr id="8" name="Прямоугольник 7"/>
          <p:cNvSpPr/>
          <p:nvPr/>
        </p:nvSpPr>
        <p:spPr>
          <a:xfrm>
            <a:off x="214283" y="1500175"/>
            <a:ext cx="89297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Малоподвижная игра «Ловкий мышонок»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422_16292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8" y="1785926"/>
            <a:ext cx="4677032" cy="2714644"/>
          </a:xfrm>
        </p:spPr>
      </p:pic>
      <p:pic>
        <p:nvPicPr>
          <p:cNvPr id="8" name="Рисунок 7" descr="20160422_16305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786050" y="3143248"/>
            <a:ext cx="5786510" cy="345065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8597" y="1142985"/>
            <a:ext cx="871540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Хантыйская игра «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Перетягивание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палки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85720" y="1000108"/>
            <a:ext cx="85725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 внимание уделяется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соблюдению правил пожарной безопасности, профилактике детского травматизма, обучению детей ПДД. С этой целью нами проводятся познавательные беседы, НОД, организовывается просмотр мультфильмов из серии «Уроки тетушки Совы».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AM_51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8794" y="2714620"/>
            <a:ext cx="514353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85720" y="1357298"/>
            <a:ext cx="857256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Немаловажное значение имеет правильно организованный здоровый сон. Для быстрого спокойного засыпания  используем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Днем проводятся бодрящие гимнастики после дневного сна. Во время проведения гимнастик мы используем разные виды дорожек: ребристые, с пуговицами, змейки, дорожки со следами, сухие, мокрые, солевые дорожки, массажные мячи мелкие предметы для собирания пальцами ног. Используем массажи для профилактики ОРЗ по Уманской, упражнения для профилактики сколиоза, плоскостопия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785794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Открытый показ гимнастики после сна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25 апреля 2016г. в нашей группе прошел открытый показ  гимнастики после сна для педагогов ДОУ. Цель посещения: использование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разнообразныхх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методик с  целью оздоровления детей. Во время гимнастики ребята  погуляли по разным дорожкам: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Мокрые, солевые, сухие дорожки</a:t>
            </a:r>
          </a:p>
        </p:txBody>
      </p:sp>
      <p:pic>
        <p:nvPicPr>
          <p:cNvPr id="6" name="Содержимое 6" descr="DSCN116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43240" y="2428868"/>
            <a:ext cx="4840314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889844"/>
            <a:ext cx="878687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Федеральные государственные стандарты  дошкольного образования определяют  одну из важнейших задач - охрану и укрепление здоровья воспитанников через интеграцию образовательных областей, создание условий безопасной образовательной среды, осуществление комплекса </a:t>
            </a:r>
            <a:r>
              <a:rPr lang="ru-RU" sz="2000" dirty="0" err="1" smtClean="0"/>
              <a:t>психолого</a:t>
            </a:r>
            <a:r>
              <a:rPr lang="ru-RU" sz="2000" dirty="0" smtClean="0"/>
              <a:t> – педагогической, профилактической и оздоровительной работы. В соответствии с этим особую актуальность приобретает поиск новых  средств  и методов повышения эффективности физкультурно-оздоровительной работы в дошкольных учреждениях, создание оптимальных условий для всестороннего гармоничного развития личности ребёнка.</a:t>
            </a:r>
          </a:p>
          <a:p>
            <a:pPr algn="just"/>
            <a:r>
              <a:rPr lang="ru-RU" sz="2000" dirty="0" smtClean="0"/>
              <a:t> Проблема оздоровления, воспитания и развития - компания не одного дня, а целенаправленная, систематически спланированная работа ДОУ и семьи на длительный период времени.  Наше ДОУ  на протяжении нескольких лет работает над проблемой сохранения и укрепления здоровья дошкольников путем повышения роли родителей в оздоровлении детей и приобщения их к здоровому образу жизни.</a:t>
            </a:r>
          </a:p>
          <a:p>
            <a:pPr algn="just"/>
            <a:r>
              <a:rPr lang="ru-RU" sz="2000" dirty="0" smtClean="0"/>
              <a:t>Для реализации данной задачи, нами в группе создана образовательная среда, способствующая физическому развитию детей.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DSCN116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85852" y="1928802"/>
            <a:ext cx="6215106" cy="4624026"/>
          </a:xfrm>
        </p:spPr>
      </p:pic>
      <p:pic>
        <p:nvPicPr>
          <p:cNvPr id="8" name="Содержимое 6" descr="20160425_17573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71538" y="1857364"/>
            <a:ext cx="6803328" cy="30718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28860" y="1285860"/>
            <a:ext cx="4263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Коррегирующие</a:t>
            </a:r>
            <a:r>
              <a:rPr lang="ru-RU" sz="2800" b="1" dirty="0" smtClean="0"/>
              <a:t> дорожки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DSCN117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1928802"/>
            <a:ext cx="3905278" cy="2928958"/>
          </a:xfrm>
        </p:spPr>
      </p:pic>
      <p:pic>
        <p:nvPicPr>
          <p:cNvPr id="8" name="Рисунок 7" descr="DSCN117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3357562"/>
            <a:ext cx="4286248" cy="32146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1" y="1357298"/>
            <a:ext cx="421484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Полет на самолете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786058"/>
            <a:ext cx="42148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Едем на велосипеде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DSCN117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643042" y="1928802"/>
            <a:ext cx="6034617" cy="4525963"/>
          </a:xfrm>
        </p:spPr>
      </p:pic>
      <p:sp>
        <p:nvSpPr>
          <p:cNvPr id="8" name="TextBox 7"/>
          <p:cNvSpPr txBox="1"/>
          <p:nvPr/>
        </p:nvSpPr>
        <p:spPr>
          <a:xfrm>
            <a:off x="2071670" y="107154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Самомассаж</a:t>
            </a:r>
            <a:r>
              <a:rPr lang="ru-RU" sz="2400" b="1" dirty="0" smtClean="0"/>
              <a:t> мячами - ежиками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DSCN118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2393141" y="2393149"/>
            <a:ext cx="4286280" cy="3214710"/>
          </a:xfrm>
        </p:spPr>
      </p:pic>
      <p:sp>
        <p:nvSpPr>
          <p:cNvPr id="8" name="TextBox 7"/>
          <p:cNvSpPr txBox="1"/>
          <p:nvPr/>
        </p:nvSpPr>
        <p:spPr>
          <a:xfrm>
            <a:off x="214282" y="1285860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Сбор мелких предметов пальцами ног: игрушки от киндеров, половинки карандашей, фломастеров.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218_11355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1538" y="2071678"/>
            <a:ext cx="6910533" cy="4286280"/>
          </a:xfrm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" y="714356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Физическая культура на прогулке</a:t>
            </a:r>
          </a:p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Руководитель инструктор по физической культуре Зайцева И.В.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6000768"/>
            <a:ext cx="3556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Оздоровительный бег, ходьба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714488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Основной формой организованной двигательной активности является – физкультурная НОД. Два занятия в зале, одно на прогулке.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218_11365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57158" y="1285860"/>
            <a:ext cx="4572032" cy="4259730"/>
          </a:xfrm>
          <a:effectLst>
            <a:softEdge rad="317500"/>
          </a:effectLst>
        </p:spPr>
      </p:pic>
      <p:pic>
        <p:nvPicPr>
          <p:cNvPr id="9" name="Рисунок 8" descr="20160310_11404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3000372"/>
            <a:ext cx="4357718" cy="355496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4214810" y="6286520"/>
            <a:ext cx="541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Прыжки на двух ногах с продвижением вперед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4348" y="5214950"/>
            <a:ext cx="2760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Подлезание</a:t>
            </a:r>
            <a:r>
              <a:rPr lang="ru-RU" b="1" dirty="0" smtClean="0"/>
              <a:t> под палками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310_11420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8922" y="1600200"/>
            <a:ext cx="8046156" cy="4525963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218_11395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8596" y="1285860"/>
            <a:ext cx="4500594" cy="3614750"/>
          </a:xfrm>
          <a:effectLst>
            <a:softEdge rad="317500"/>
          </a:effectLst>
        </p:spPr>
      </p:pic>
      <p:pic>
        <p:nvPicPr>
          <p:cNvPr id="8" name="Рисунок 7" descr="20160218_1140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00298" y="3000372"/>
            <a:ext cx="6429388" cy="361653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714480" y="857232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Ходьба по прямой и извилистой дорожке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20160310_11363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0" y="1357298"/>
            <a:ext cx="5429288" cy="3708991"/>
          </a:xfrm>
          <a:effectLst>
            <a:softEdge rad="317500"/>
          </a:effectLst>
        </p:spPr>
      </p:pic>
      <p:pic>
        <p:nvPicPr>
          <p:cNvPr id="9" name="Рисунок 8" descr="20160310_1136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929058" y="2428868"/>
            <a:ext cx="5034391" cy="421482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2143108" y="857232"/>
            <a:ext cx="5348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Подвижные игры</a:t>
            </a:r>
          </a:p>
          <a:p>
            <a:r>
              <a:rPr lang="ru-RU" sz="2400" b="1" dirty="0" smtClean="0"/>
              <a:t>Подвижная игра «Бездомный заяц»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N116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DSCN116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7158" y="2428868"/>
            <a:ext cx="3886227" cy="3643338"/>
          </a:xfrm>
          <a:prstGeom prst="rect">
            <a:avLst/>
          </a:prstGeom>
        </p:spPr>
      </p:pic>
      <p:pic>
        <p:nvPicPr>
          <p:cNvPr id="7" name="Рисунок 6" descr="DSCN116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143504" y="2428868"/>
            <a:ext cx="3286148" cy="365126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928671"/>
            <a:ext cx="921965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Выносное оборудование на прогулку: 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Мячи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1785926"/>
            <a:ext cx="4938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Малоподвижная игра «Отбей мяч»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7" y="928670"/>
            <a:ext cx="8715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Основные виды движения закрепляются  в играх.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OlimpSlaidPr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0151016_1846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3964269" y="2036467"/>
            <a:ext cx="4858799" cy="42148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928670"/>
            <a:ext cx="75009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Центр  физической культуры и спорта «Спортсмены»</a:t>
            </a:r>
            <a:endParaRPr lang="ru-RU" sz="2800" b="1" cap="none" spc="0" dirty="0">
              <a:ln w="1905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28837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ru-RU" b="1" dirty="0" smtClean="0"/>
              <a:t>В спорте нет путей коротких, </a:t>
            </a:r>
          </a:p>
          <a:p>
            <a:pPr lvl="1" algn="just"/>
            <a:r>
              <a:rPr lang="ru-RU" b="1" dirty="0" smtClean="0"/>
              <a:t>И удач случайных нет. </a:t>
            </a:r>
          </a:p>
          <a:p>
            <a:pPr lvl="1" algn="just"/>
            <a:r>
              <a:rPr lang="ru-RU" b="1" dirty="0" smtClean="0"/>
              <a:t>Узнаем на тренировках </a:t>
            </a:r>
          </a:p>
          <a:p>
            <a:pPr lvl="1" algn="just"/>
            <a:r>
              <a:rPr lang="ru-RU" b="1" dirty="0" smtClean="0"/>
              <a:t>Все мы формулу побед.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DSCN116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57224" y="1714488"/>
            <a:ext cx="3714776" cy="3677345"/>
          </a:xfrm>
        </p:spPr>
      </p:pic>
      <p:sp>
        <p:nvSpPr>
          <p:cNvPr id="8" name="Прямоугольник 7"/>
          <p:cNvSpPr/>
          <p:nvPr/>
        </p:nvSpPr>
        <p:spPr>
          <a:xfrm>
            <a:off x="2361555" y="857232"/>
            <a:ext cx="495270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Выносные цели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5" y="1285860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Хантыйская игра «Сбей куропатку»</a:t>
            </a:r>
            <a:endParaRPr lang="ru-RU" b="1" dirty="0"/>
          </a:p>
        </p:txBody>
      </p:sp>
      <p:pic>
        <p:nvPicPr>
          <p:cNvPr id="10" name="Рисунок 9" descr="DSCN116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43504" y="2500306"/>
            <a:ext cx="3429024" cy="40750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29190" y="2214554"/>
            <a:ext cx="4590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Малоподвижная игра «Набрось кольцо»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857232"/>
            <a:ext cx="84296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уверены, что ни одна, даже самая лучшая физкультурно-оздоровительная программа не сможет дать положительных результатов, если она не решается совместно с семьей. В своей практике мы используем буклеты, папки- передвижки по формированию здорового образа жизни, посещаем педагогические часы, открытые режимные моменты по обмену опытом физического воспитания детей на всех уровнях развития.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Родители имеют возможность посещать ДОУ в «Дни открытых дверей»: посмотреть физкультурную непосредственно образовательную деятельность, закаливающие процедуры, режимные моменты, подвижные игры. Родители сами участвуют в изготовлении нестандартного  физкультурно-игрового оборудования, принимают участие в  праздниках, вот некоторые из них: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img2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Этот замечательный праздник дети встретили вместе с папами. Для них ребята приготовили концертные номера, между которыми проводились конкурсы для детей и взрослых.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 </a:t>
            </a:r>
            <a:r>
              <a:rPr kumimoji="0" lang="ru-RU" sz="8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 </a:t>
            </a:r>
            <a:endParaRPr kumimoji="0" lang="ru-RU" sz="8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играх дети чувствовали поддержку своих дорогих пап, гордились, что папы сильные, ловкие, смелые.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    </a:t>
            </a:r>
            <a:endParaRPr kumimoji="0" lang="ru-RU" sz="9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0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     </a:t>
            </a:r>
            <a:endParaRPr kumimoji="0" lang="ru-RU" sz="10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  </a:t>
            </a:r>
            <a:endParaRPr kumimoji="0" lang="ru-RU" sz="1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hatlnai.86.i-schools.ru/files/Voto/DSC_01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20663" y="-5387975"/>
            <a:ext cx="2133601" cy="1419225"/>
          </a:xfrm>
          <a:prstGeom prst="rect">
            <a:avLst/>
          </a:prstGeom>
          <a:noFill/>
        </p:spPr>
      </p:pic>
      <p:pic>
        <p:nvPicPr>
          <p:cNvPr id="4099" name="Picture 3" descr="http://hatlnai.86.i-schools.ru/files/Voto/DSC_00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163" y="-5387975"/>
            <a:ext cx="2133600" cy="1409700"/>
          </a:xfrm>
          <a:prstGeom prst="rect">
            <a:avLst/>
          </a:prstGeom>
          <a:noFill/>
        </p:spPr>
      </p:pic>
      <p:pic>
        <p:nvPicPr>
          <p:cNvPr id="4100" name="Picture 4" descr="http://hatlnai.86.i-schools.ru/files/Voto/DSC_01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1428736"/>
            <a:ext cx="3659749" cy="2428892"/>
          </a:xfrm>
          <a:prstGeom prst="rect">
            <a:avLst/>
          </a:prstGeom>
          <a:noFill/>
        </p:spPr>
      </p:pic>
      <p:pic>
        <p:nvPicPr>
          <p:cNvPr id="4101" name="Picture 5" descr="http://hatlnai.86.i-schools.ru/files/Voto/DSC_01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7686" y="4214818"/>
            <a:ext cx="3991029" cy="264318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85852" y="285728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"День Защитника Отечества"</a:t>
            </a:r>
            <a:endParaRPr lang="ru-RU" dirty="0" smtClean="0"/>
          </a:p>
          <a:p>
            <a:r>
              <a:rPr lang="ru-RU" dirty="0" smtClean="0"/>
              <a:t>Этот замечательный праздник дети встретили вместе с папами. Для них ребята приготовили концертные номера, между которыми проводились конкурсы для детей и взрослых.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3786190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играх дети чувствовали поддержку своих дорогих пап, гордились, что папы сильные, ловкие, смелые.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сильные, ловкие, смелые.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8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 </a:t>
            </a:r>
            <a:endParaRPr kumimoji="0" lang="ru-RU" sz="9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0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9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     </a:t>
            </a:r>
            <a:endParaRPr kumimoji="0" lang="ru-RU" sz="10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  </a:t>
            </a:r>
            <a:endParaRPr kumimoji="0" lang="ru-RU" sz="1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hatlnai.86.i-schools.ru/files/Voto/DSC_01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000109"/>
            <a:ext cx="2928958" cy="2510535"/>
          </a:xfrm>
          <a:prstGeom prst="rect">
            <a:avLst/>
          </a:prstGeom>
          <a:noFill/>
        </p:spPr>
      </p:pic>
      <p:pic>
        <p:nvPicPr>
          <p:cNvPr id="3077" name="Picture 5" descr="http://hatlnai.86.i-schools.ru/files/Voto/DSC_01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000108"/>
            <a:ext cx="2857520" cy="2491532"/>
          </a:xfrm>
          <a:prstGeom prst="rect">
            <a:avLst/>
          </a:prstGeom>
          <a:noFill/>
        </p:spPr>
      </p:pic>
      <p:pic>
        <p:nvPicPr>
          <p:cNvPr id="3078" name="Picture 6" descr="http://hatlnai.86.i-schools.ru/files/Voto/DSC_01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3857628"/>
            <a:ext cx="2357454" cy="266795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071670" y="214290"/>
            <a:ext cx="5487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Подвижная игра «Дерни за веревочку»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85852" y="0"/>
            <a:ext cx="71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Международный женский день</a:t>
            </a:r>
            <a:endParaRPr lang="ru-RU" dirty="0" smtClean="0"/>
          </a:p>
          <a:p>
            <a:r>
              <a:rPr lang="ru-RU" dirty="0" smtClean="0"/>
              <a:t>В этот праздничный день вместо представительных бесед воспитатели и дети сказали просто: "Добрый вечер"! И передали привет прекрасными стихами. В этот день пригласили тех, кто воспитал своих детей и продолжает воспитывать внуков - наших бабушек, - самых красивых и нежных, самых дорогих и добрых, нежных и заботливых. Для них дети приготовили праздничный концерт.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00024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Бабушки были самыми активными зрителями и участниками мероприятия. Они играли, танцевали, пели песни.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Бабушки были самыми активными зрителями и участниками мероприятия. Они играли, танцевали, пели песни.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9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9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4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hatlnai.86.i-schools.ru/files/Voto/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000372"/>
            <a:ext cx="5214975" cy="36596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71736" y="2643182"/>
            <a:ext cx="4753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Малоподвижная игра «Перебери крупу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7073840" cy="878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4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9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4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9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17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Такого веселья, замечательного настроения не бывало ни на одном празднике</a:t>
            </a:r>
            <a:r>
              <a:rPr kumimoji="0" lang="ru-RU" sz="17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Задор бабушек передавался всем присутствующим на празднике.</a:t>
            </a:r>
          </a:p>
        </p:txBody>
      </p:sp>
      <p:pic>
        <p:nvPicPr>
          <p:cNvPr id="1026" name="Picture 2" descr="http://hatlnai.86.i-schools.ru/files/Voto/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-17641888"/>
            <a:ext cx="1885950" cy="2343150"/>
          </a:xfrm>
          <a:prstGeom prst="rect">
            <a:avLst/>
          </a:prstGeom>
          <a:noFill/>
        </p:spPr>
      </p:pic>
      <p:pic>
        <p:nvPicPr>
          <p:cNvPr id="1027" name="Picture 3" descr="http://hatlnai.86.i-schools.ru/files/Voto/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4613" y="-17367250"/>
            <a:ext cx="2276475" cy="1514475"/>
          </a:xfrm>
          <a:prstGeom prst="rect">
            <a:avLst/>
          </a:prstGeom>
          <a:noFill/>
        </p:spPr>
      </p:pic>
      <p:pic>
        <p:nvPicPr>
          <p:cNvPr id="1028" name="Picture 4" descr="http://hatlnai.86.i-schools.ru/files/Voto/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57800" y="-17367250"/>
            <a:ext cx="2305050" cy="1504950"/>
          </a:xfrm>
          <a:prstGeom prst="rect">
            <a:avLst/>
          </a:prstGeom>
          <a:noFill/>
        </p:spPr>
      </p:pic>
      <p:pic>
        <p:nvPicPr>
          <p:cNvPr id="1029" name="Picture 5" descr="http://hatlnai.86.i-schools.ru/files/Voto/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-15127288"/>
            <a:ext cx="3067050" cy="2038350"/>
          </a:xfrm>
          <a:prstGeom prst="rect">
            <a:avLst/>
          </a:prstGeom>
          <a:noFill/>
        </p:spPr>
      </p:pic>
      <p:pic>
        <p:nvPicPr>
          <p:cNvPr id="1030" name="Picture 6" descr="http://hatlnai.86.i-schools.ru/files/Voto/1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-13695363"/>
            <a:ext cx="4267200" cy="2838450"/>
          </a:xfrm>
          <a:prstGeom prst="rect">
            <a:avLst/>
          </a:prstGeom>
          <a:noFill/>
        </p:spPr>
      </p:pic>
      <p:pic>
        <p:nvPicPr>
          <p:cNvPr id="1032" name="Picture 8" descr="http://hatlnai.86.i-schools.ru/files/Voto/1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71604" y="1071546"/>
            <a:ext cx="3857652" cy="2518632"/>
          </a:xfrm>
          <a:prstGeom prst="rect">
            <a:avLst/>
          </a:prstGeom>
          <a:noFill/>
        </p:spPr>
      </p:pic>
      <p:pic>
        <p:nvPicPr>
          <p:cNvPr id="1034" name="Picture 10" descr="http://hatlnai.86.i-schools.ru/files/Voto/1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3857628"/>
            <a:ext cx="4514578" cy="300037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214546" y="500042"/>
            <a:ext cx="5419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Малоподвижная игра «Стряпуха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pic>
        <p:nvPicPr>
          <p:cNvPr id="41986" name="Picture 2" descr="http://hatlnai.86.i-schools.ru/files/Voto/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500042"/>
            <a:ext cx="6429420" cy="42767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42852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Танцевальные упражнения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857760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Такого веселья, замечательного настроения не бывало ни на одном празднике. Задор бабушек передавался всем присутствующим на празднике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0"/>
            <a:ext cx="735811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Семинар - практикум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10 марта 2016 г. в группе «Сказка» состоялся семинар-практикум для родителей и детей «Ум на кончиках пальцев. Развитие мелкой моторики рук». Целью семинара было показать родителям важность работы по развитию мелкой моторики рук; обозначить взаимосвязь развития мелкой моторики рук и речи дошкольников; показать практическое применение дидактических игр  по развитию мелкой моторики рук; укрепить сотрудничество родителей и воспитателей. Родители узнали, какие игры, упражнения, массажи можно использовать для развития мелкой моторики рук ребёнка, поиграли в новые развивающие игры, сделанные руками воспитателей и родителей.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0962" name="Picture 2" descr="http://hatlnai.86.i-schools.ru/files/Voto/SAM_5361%20—%20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3357562"/>
            <a:ext cx="3429024" cy="2571768"/>
          </a:xfrm>
          <a:prstGeom prst="rect">
            <a:avLst/>
          </a:prstGeom>
          <a:noFill/>
        </p:spPr>
      </p:pic>
      <p:pic>
        <p:nvPicPr>
          <p:cNvPr id="40964" name="Picture 4" descr="http://hatlnai.86.i-schools.ru/files/Voto/SAM_5362%20—%20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3786190"/>
            <a:ext cx="352427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235743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конце семинара был организован мастер-класс «Удивительные цветы», где родители вместе с детьми выполнили цветок в технике "торцевание". Все остались довольны и получили массу положительных эмоций.</a:t>
            </a:r>
            <a:endParaRPr lang="ru-RU" dirty="0"/>
          </a:p>
        </p:txBody>
      </p:sp>
      <p:pic>
        <p:nvPicPr>
          <p:cNvPr id="39938" name="Picture 2" descr="http://hatlnai.86.i-schools.ru/files/Voto/SAM_5367%20—%20копия%20—%20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3692267"/>
            <a:ext cx="4214842" cy="3165733"/>
          </a:xfrm>
          <a:prstGeom prst="rect">
            <a:avLst/>
          </a:prstGeom>
          <a:noFill/>
        </p:spPr>
      </p:pic>
      <p:pic>
        <p:nvPicPr>
          <p:cNvPr id="39940" name="Picture 4" descr="http://hatlnai.86.i-schools.ru/files/Voto/SAM_5363%20—%20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-142900"/>
            <a:ext cx="3286148" cy="2471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571480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12 февраля 2016 года  проведено зимнее спортивное развлечение "Зимушка - красавица всем нам очень нравится" с целью формирования у детей и их родителей потребности в здоровом образе жизни. Во время спортивных состязаний установились дружеские отношения между детьми и родителями. Все участники помогали друг другу в выполнении заданий, болели не только за свою команду, но и за команду соперников. Участники получили заряд бодрости и незабываемые минуты веселья.</a:t>
            </a:r>
            <a:endParaRPr lang="ru-RU" dirty="0"/>
          </a:p>
        </p:txBody>
      </p:sp>
      <p:pic>
        <p:nvPicPr>
          <p:cNvPr id="11266" name="Picture 2" descr="http://hatlnai.86.i-schools.ru/files/Voto/DSC_00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143248"/>
            <a:ext cx="4267200" cy="2838450"/>
          </a:xfrm>
          <a:prstGeom prst="rect">
            <a:avLst/>
          </a:prstGeom>
          <a:noFill/>
        </p:spPr>
      </p:pic>
      <p:pic>
        <p:nvPicPr>
          <p:cNvPr id="11268" name="Picture 4" descr="http://hatlnai.86.i-schools.ru/files/Voto/DSC_01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4019550"/>
            <a:ext cx="4267200" cy="28384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00166" y="0"/>
            <a:ext cx="650085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Спортивное развлечение «Зимушка красавица всем ребятам нравится»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500174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 оснащен картотекой подвижных и малоподвижных игр, различным спортивным инвентарем, который приобретен детским садом, а в большей степени сделан своими руками и руками родителей: флажки маленькие и большие, мешочки с песком, платочки, ленты на кольцах, разные виды мячей (малые, большие), гимнастические палки, скакалки, эспандеры, гантели, баночки с мелкими предметами (игрушки, половинки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фламастеров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карандашей), разные виды дорожек,  кегли,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бельбоке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Все спортивное оборудование используется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физкультурно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оздоровительной работе группы.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28" y="0"/>
            <a:ext cx="635798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Таким образом, организованная нами работа, приобщает родителей и детей к здоровому образу жизни, развивает физические качества и навыки, способствует самореализации каждого  и взаимообогащению всех .</a:t>
            </a:r>
          </a:p>
          <a:p>
            <a:r>
              <a:rPr lang="ru-RU" sz="2000" dirty="0" smtClean="0"/>
              <a:t>Давайте спортом заниматься</a:t>
            </a:r>
            <a:br>
              <a:rPr lang="ru-RU" sz="2000" dirty="0" smtClean="0"/>
            </a:br>
            <a:r>
              <a:rPr lang="ru-RU" sz="2000" dirty="0" smtClean="0"/>
              <a:t>Здоровье наше укреплять,</a:t>
            </a:r>
            <a:br>
              <a:rPr lang="ru-RU" sz="2000" dirty="0" smtClean="0"/>
            </a:br>
            <a:r>
              <a:rPr lang="ru-RU" sz="2000" dirty="0" smtClean="0"/>
              <a:t>Все тело будем развивать</a:t>
            </a:r>
            <a:br>
              <a:rPr lang="ru-RU" sz="2000" dirty="0" smtClean="0"/>
            </a:br>
            <a:r>
              <a:rPr lang="ru-RU" sz="2000" dirty="0" smtClean="0"/>
              <a:t>И силу духа поднимать.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intercris.ru/wp-content/uploads/2014/05/fitness_for_the_whole_fami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071810"/>
            <a:ext cx="5646303" cy="328614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img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85852" y="642918"/>
            <a:ext cx="6916167" cy="4857784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1071546"/>
            <a:ext cx="875237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Физкультурно</a:t>
            </a:r>
            <a:r>
              <a:rPr lang="ru-RU" sz="2400" dirty="0" smtClean="0"/>
              <a:t> – оздоровительная работа включена во все режимные моменты. День начинается с утренней гимнастики. Утренняя гимнастика является одним из важнейших компонентов режима детей. Она направлена на оздоровление, укрепление, повышение функционального уровня систем организма, развитие физических качеств и способностей детей, закрепление двигательных навыков.</a:t>
            </a:r>
          </a:p>
          <a:p>
            <a:pPr algn="just"/>
            <a:r>
              <a:rPr lang="ru-RU" sz="2400" dirty="0" smtClean="0"/>
              <a:t>Утренняя гимнастика ценна еще и тем, что у детей вырабатывается привычка по утрам  каждый день выполнять различные упражнения. В своей работе мы используем сюжетные гимнастики, подобранные под тематику недели.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000109"/>
            <a:ext cx="86439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Открытый показ утренней гимнастики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19 апреля 2016г. в нашей группе прошел открытый показ утренней гимнастики для педагогов ДОУ. Цель посещения: использование разнообразных методик с  целью оздоровления детей. Во время гимнастики ребята  побывали на морском песочке, опустились в морские глубины и показали, как плавают морские обитатели. Заряд бодрости и позитива сохранился у детей на  весь день. И детям, и присутствующим гимнастика очень понравилась.</a:t>
            </a:r>
          </a:p>
        </p:txBody>
      </p:sp>
      <p:pic>
        <p:nvPicPr>
          <p:cNvPr id="6" name="Picture 2" descr="http://hatlnai.86.i-schools.ru/files/Voto/DSC_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143248"/>
            <a:ext cx="3828758" cy="2643206"/>
          </a:xfrm>
          <a:prstGeom prst="rect">
            <a:avLst/>
          </a:prstGeom>
          <a:noFill/>
        </p:spPr>
      </p:pic>
      <p:pic>
        <p:nvPicPr>
          <p:cNvPr id="7" name="Picture 4" descr="http://hatlnai.86.i-schools.ru/files/Voto/DSC_0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4000504"/>
            <a:ext cx="3786214" cy="2517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857232"/>
            <a:ext cx="87868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err="1" smtClean="0">
                <a:ln w="90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Физкультуро-оздоровительная</a:t>
            </a:r>
            <a:r>
              <a:rPr lang="ru-RU" sz="2400" b="1" cap="all" dirty="0" smtClean="0">
                <a:ln w="90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работа во время НОД</a:t>
            </a:r>
            <a:endParaRPr lang="ru-RU" sz="2400" b="1" cap="all" spc="0" dirty="0">
              <a:ln w="90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857364"/>
            <a:ext cx="8072494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сопровождается оздоровительными паузами – физкультурными минутками, которые помогают  снять утомление, активизировать  внимание детей, повысить умственную работоспособность. Это малоподвижные игры, пальчиковые гимнастики, гимнастика для глаз, игры на релаксацию. Осуществляем контроль по формированию правильной осанки.</a:t>
            </a:r>
          </a:p>
          <a:p>
            <a:pPr algn="ctr"/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6968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7" y="1000108"/>
            <a:ext cx="80724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Физкультурные минутки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Содержимое 6" descr="20160427_0900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857364"/>
            <a:ext cx="5211667" cy="3143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20160427_0901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3714752"/>
            <a:ext cx="4953036" cy="278608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limp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857233"/>
            <a:ext cx="364333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Пальчиковая гимнастика </a:t>
            </a:r>
          </a:p>
          <a:p>
            <a:pPr algn="just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«На двери весит замок»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1142984"/>
            <a:ext cx="450059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Гимнастики для глаз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«Летящая бабочка»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Содержимое 6" descr="20160427_09060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4189754" y="2953990"/>
            <a:ext cx="4407829" cy="2643206"/>
          </a:xfrm>
        </p:spPr>
      </p:pic>
      <p:pic>
        <p:nvPicPr>
          <p:cNvPr id="8" name="Рисунок 7" descr="20160427_08225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-154815" y="2369337"/>
            <a:ext cx="431009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1187</Words>
  <Application>Microsoft Office PowerPoint</Application>
  <PresentationFormat>Экран (4:3)</PresentationFormat>
  <Paragraphs>107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Галина</cp:lastModifiedBy>
  <cp:revision>65</cp:revision>
  <dcterms:created xsi:type="dcterms:W3CDTF">2016-04-25T11:45:55Z</dcterms:created>
  <dcterms:modified xsi:type="dcterms:W3CDTF">2019-10-16T07:27:20Z</dcterms:modified>
</cp:coreProperties>
</file>