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540" y="2708920"/>
            <a:ext cx="8280920" cy="159972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Глаголы, которые не употребляются в 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Continuous</a:t>
            </a:r>
            <a:endParaRPr lang="ru-RU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0499" y="4766916"/>
            <a:ext cx="4836456" cy="1040845"/>
          </a:xfrm>
        </p:spPr>
        <p:txBody>
          <a:bodyPr/>
          <a:lstStyle/>
          <a:p>
            <a:r>
              <a:rPr lang="ru-RU" dirty="0" smtClean="0"/>
              <a:t>Преподаватель: Лисицына Е.Е.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421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white"/>
                </a:solidFill>
              </a:rPr>
              <a:t>Департамент по культуре и туризму Томской области</a:t>
            </a:r>
          </a:p>
          <a:p>
            <a:pPr lvl="0" algn="ctr"/>
            <a:r>
              <a:rPr lang="ru-RU" dirty="0">
                <a:solidFill>
                  <a:prstClr val="white"/>
                </a:solidFill>
              </a:rPr>
              <a:t>Областное государственное автономное профессиональное образовательное учреждение</a:t>
            </a:r>
          </a:p>
          <a:p>
            <a:pPr lvl="0" algn="ctr"/>
            <a:r>
              <a:rPr lang="ru-RU" dirty="0">
                <a:solidFill>
                  <a:prstClr val="white"/>
                </a:solidFill>
              </a:rPr>
              <a:t>«Губернаторский колледж социально-культурных технологий и инноваций»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844824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white"/>
                </a:solidFill>
              </a:rPr>
              <a:t>Презентация  по предмету «Английский язык» по теме: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24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обладания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76872"/>
            <a:ext cx="7467600" cy="203868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 owns big factory in the USA.</a:t>
            </a:r>
          </a:p>
          <a:p>
            <a:r>
              <a:rPr lang="en-US" sz="3600" dirty="0" smtClean="0"/>
              <a:t>He has five brothers and a sister.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74849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 </a:t>
            </a:r>
            <a:r>
              <a:rPr lang="en-US" dirty="0" smtClean="0"/>
              <a:t>think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В значении </a:t>
            </a:r>
            <a:r>
              <a:rPr lang="ru-RU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думать, верить, полагать </a:t>
            </a:r>
            <a:r>
              <a:rPr lang="ru-RU" sz="3200" dirty="0" smtClean="0"/>
              <a:t>этот глагол употребляется во времени </a:t>
            </a:r>
            <a:r>
              <a:rPr lang="en-US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Simple:</a:t>
            </a:r>
          </a:p>
          <a:p>
            <a:endParaRPr lang="en-US" sz="3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3200" dirty="0" smtClean="0"/>
              <a:t>I think this film is dull.</a:t>
            </a:r>
          </a:p>
          <a:p>
            <a:endParaRPr lang="ru-RU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489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Глагол 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</a:rPr>
              <a:t>think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значении </a:t>
            </a:r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подумывать, решать задачку, принимать решение</a:t>
            </a:r>
            <a:r>
              <a:rPr lang="ru-RU" dirty="0" smtClean="0"/>
              <a:t> этот глагол употребляется во времени 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Continuous:</a:t>
            </a:r>
          </a:p>
          <a:p>
            <a:r>
              <a:rPr lang="en-US" dirty="0" smtClean="0"/>
              <a:t>I am thinking of buying a new flat.</a:t>
            </a:r>
          </a:p>
          <a:p>
            <a:r>
              <a:rPr lang="en-US" dirty="0" smtClean="0"/>
              <a:t>I am thinking on difficult exercise right now.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95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</a:t>
            </a:r>
            <a:r>
              <a:rPr lang="en-US" dirty="0" smtClean="0"/>
              <a:t>smell </a:t>
            </a:r>
            <a:r>
              <a:rPr lang="ru-RU" dirty="0" smtClean="0"/>
              <a:t>и </a:t>
            </a:r>
            <a:r>
              <a:rPr lang="en-US" dirty="0" smtClean="0"/>
              <a:t>taste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значении </a:t>
            </a:r>
            <a:r>
              <a:rPr lang="ru-RU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пахнуть</a:t>
            </a:r>
            <a:r>
              <a:rPr lang="ru-RU" sz="3200" dirty="0" smtClean="0"/>
              <a:t> и </a:t>
            </a:r>
            <a:r>
              <a:rPr lang="ru-RU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иметь вкус</a:t>
            </a:r>
            <a:r>
              <a:rPr lang="ru-RU" sz="3200" dirty="0" smtClean="0"/>
              <a:t> эти глаголы употребляются во времени </a:t>
            </a:r>
            <a:r>
              <a:rPr lang="en-US" sz="32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Simple:</a:t>
            </a:r>
          </a:p>
          <a:p>
            <a:endParaRPr lang="en-US" sz="3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3200" dirty="0" smtClean="0"/>
              <a:t>This soup tastes salty.</a:t>
            </a:r>
          </a:p>
          <a:p>
            <a:r>
              <a:rPr lang="en-US" sz="3200" dirty="0" smtClean="0"/>
              <a:t>Roses smell nice.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78628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Глаголы 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</a:rPr>
              <a:t>smell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и 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</a:rPr>
              <a:t>taste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63212"/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значении </a:t>
            </a:r>
            <a:r>
              <a:rPr lang="ru-RU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нюхать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и </a:t>
            </a:r>
            <a:r>
              <a:rPr lang="ru-RU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пробовать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эти глаголы употребляются во времени </a:t>
            </a:r>
            <a:r>
              <a:rPr lang="en-US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Continuous:</a:t>
            </a:r>
          </a:p>
          <a:p>
            <a:pPr lvl="0">
              <a:buClr>
                <a:srgbClr val="A63212"/>
              </a:buClr>
            </a:pPr>
            <a:endParaRPr lang="en-US" sz="3200" dirty="0">
              <a:solidFill>
                <a:srgbClr val="4C1304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A63212"/>
              </a:buClr>
            </a:pPr>
            <a:r>
              <a:rPr lang="en-US" sz="3200" dirty="0" smtClean="0"/>
              <a:t>She is smelling perfumes.</a:t>
            </a:r>
          </a:p>
          <a:p>
            <a:pPr lvl="0">
              <a:buClr>
                <a:srgbClr val="A63212"/>
              </a:buClr>
            </a:pPr>
            <a:r>
              <a:rPr lang="en-US" sz="3200" dirty="0" smtClean="0"/>
              <a:t>The Cook is tasting the soup.</a:t>
            </a:r>
            <a:endParaRPr lang="en-US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042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Глагол </a:t>
            </a:r>
            <a:r>
              <a:rPr lang="en-US" dirty="0"/>
              <a:t>see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63212"/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значении </a:t>
            </a:r>
            <a:r>
              <a:rPr lang="ru-RU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видеть</a:t>
            </a:r>
            <a:r>
              <a:rPr lang="en-US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, </a:t>
            </a:r>
            <a:r>
              <a:rPr lang="ru-RU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понимать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этот глагол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употребляются во времени </a:t>
            </a:r>
            <a:r>
              <a:rPr lang="en-US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Simple:</a:t>
            </a:r>
          </a:p>
          <a:p>
            <a:pPr lvl="0">
              <a:buClr>
                <a:srgbClr val="A63212"/>
              </a:buClr>
            </a:pPr>
            <a:endParaRPr lang="en-US" sz="3200" dirty="0">
              <a:solidFill>
                <a:srgbClr val="4C1304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A63212"/>
              </a:buClr>
            </a:pPr>
            <a:r>
              <a:rPr lang="en-US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 </a:t>
            </a:r>
            <a:r>
              <a:rPr lang="en-US" sz="3200" dirty="0" smtClean="0"/>
              <a:t>I see this picture.</a:t>
            </a:r>
            <a:endParaRPr lang="ru-RU" sz="3200" dirty="0" smtClean="0"/>
          </a:p>
          <a:p>
            <a:pPr lvl="0">
              <a:buClr>
                <a:srgbClr val="A63212"/>
              </a:buClr>
            </a:pPr>
            <a:r>
              <a:rPr lang="ru-RU" sz="3200" dirty="0"/>
              <a:t> </a:t>
            </a:r>
            <a:r>
              <a:rPr lang="en-US" sz="3200" dirty="0" smtClean="0"/>
              <a:t>I see your point of view.</a:t>
            </a:r>
            <a:endParaRPr lang="en-US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172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Глагол </a:t>
            </a:r>
            <a:r>
              <a:rPr lang="en-US" dirty="0"/>
              <a:t>see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63212"/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значении </a:t>
            </a:r>
            <a:r>
              <a:rPr lang="ru-RU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встречаться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этот глагол употребляются во времени </a:t>
            </a:r>
            <a:r>
              <a:rPr lang="en-US" sz="32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Continuous:</a:t>
            </a:r>
          </a:p>
          <a:p>
            <a:pPr lvl="0">
              <a:buClr>
                <a:srgbClr val="A63212"/>
              </a:buClr>
            </a:pPr>
            <a:endParaRPr lang="en-US" sz="3200" dirty="0">
              <a:solidFill>
                <a:srgbClr val="4C1304">
                  <a:lumMod val="75000"/>
                  <a:lumOff val="25000"/>
                </a:srgbClr>
              </a:solidFill>
            </a:endParaRPr>
          </a:p>
          <a:p>
            <a:pPr lvl="0">
              <a:buClr>
                <a:srgbClr val="A63212"/>
              </a:buClr>
            </a:pPr>
            <a:r>
              <a:rPr lang="en-US" sz="3200" dirty="0" smtClean="0"/>
              <a:t>I am seeing the doctor today.</a:t>
            </a:r>
            <a:endParaRPr lang="en-US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008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A63212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English grammar in use. The third edition. /Raymond Murphy. – Cambridge University Press 2004.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63212"/>
              </a:buClr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Raymond Murphy. Essential grammar in use. A self-study reference and practice book for elementary students of English. Cambridge University Press. Second edition.2001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63212"/>
              </a:buClr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Кошкарова С.М. Практический курс иностранного языка. Томск, ТГПУ. 2005.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03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Глаголы чувственного восприятия</a:t>
            </a:r>
          </a:p>
          <a:p>
            <a:r>
              <a:rPr lang="ru-RU" dirty="0" smtClean="0"/>
              <a:t>Глаголы эмоционального состояния</a:t>
            </a:r>
          </a:p>
          <a:p>
            <a:r>
              <a:rPr lang="ru-RU" dirty="0" smtClean="0"/>
              <a:t>Глаголы умственной деятельности</a:t>
            </a:r>
          </a:p>
          <a:p>
            <a:r>
              <a:rPr lang="ru-RU" dirty="0" smtClean="0"/>
              <a:t>Глаголы обладания</a:t>
            </a:r>
          </a:p>
          <a:p>
            <a:r>
              <a:rPr lang="ru-RU" dirty="0" smtClean="0"/>
              <a:t>Глагол </a:t>
            </a:r>
            <a:r>
              <a:rPr lang="en-US" dirty="0" smtClean="0"/>
              <a:t>think</a:t>
            </a:r>
          </a:p>
          <a:p>
            <a:r>
              <a:rPr lang="ru-RU" dirty="0" smtClean="0"/>
              <a:t>Глаголы </a:t>
            </a:r>
            <a:r>
              <a:rPr lang="en-US" dirty="0" smtClean="0"/>
              <a:t>smell </a:t>
            </a:r>
            <a:r>
              <a:rPr lang="ru-RU" dirty="0" smtClean="0"/>
              <a:t>и </a:t>
            </a:r>
            <a:r>
              <a:rPr lang="en-US" dirty="0" smtClean="0"/>
              <a:t>taste</a:t>
            </a:r>
          </a:p>
          <a:p>
            <a:r>
              <a:rPr lang="ru-RU" dirty="0" smtClean="0"/>
              <a:t>Глагол </a:t>
            </a:r>
            <a:r>
              <a:rPr lang="en-US" dirty="0" smtClean="0"/>
              <a:t>see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74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чувственного восприятия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sz="3600" dirty="0" smtClean="0"/>
          </a:p>
          <a:p>
            <a:pPr algn="just"/>
            <a:r>
              <a:rPr lang="ru-RU" sz="3600" dirty="0"/>
              <a:t> </a:t>
            </a:r>
            <a:r>
              <a:rPr lang="ru-RU" sz="3600" dirty="0" smtClean="0"/>
              <a:t>Такие глаголы как </a:t>
            </a:r>
            <a:r>
              <a:rPr lang="en-US" sz="3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see, taste, smell, touch, feel,</a:t>
            </a:r>
            <a:r>
              <a:rPr lang="en-US" sz="3600" dirty="0" smtClean="0"/>
              <a:t> </a:t>
            </a:r>
            <a:r>
              <a:rPr lang="ru-RU" sz="3600" dirty="0" smtClean="0"/>
              <a:t>не употребляются во времени </a:t>
            </a:r>
            <a:r>
              <a:rPr lang="en-US" sz="3600" dirty="0" smtClean="0"/>
              <a:t>Continuous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51560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чувственного восприятия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780928"/>
            <a:ext cx="7467600" cy="167864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 touches the T-shirt. It is still wet.</a:t>
            </a:r>
          </a:p>
          <a:p>
            <a:r>
              <a:rPr lang="en-US" sz="3600" dirty="0" smtClean="0"/>
              <a:t>He feels himself so bad.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71154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эмоционального состояния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7467600" cy="2326716"/>
          </a:xfrm>
        </p:spPr>
        <p:txBody>
          <a:bodyPr/>
          <a:lstStyle/>
          <a:p>
            <a:pPr lvl="0" algn="just">
              <a:buClr>
                <a:srgbClr val="A63212"/>
              </a:buClr>
            </a:pP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Такие глаголы как </a:t>
            </a:r>
            <a:r>
              <a:rPr lang="en-US" sz="36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like, love, hate, respect, admire,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не употребляются во времени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Continuous</a:t>
            </a:r>
            <a:endParaRPr lang="ru-RU" sz="3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17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эмоционального состояния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36912"/>
            <a:ext cx="7467600" cy="1822660"/>
          </a:xfrm>
        </p:spPr>
        <p:txBody>
          <a:bodyPr/>
          <a:lstStyle/>
          <a:p>
            <a:r>
              <a:rPr lang="en-US" sz="3600" dirty="0" smtClean="0"/>
              <a:t>I hate eating soup.</a:t>
            </a:r>
          </a:p>
          <a:p>
            <a:r>
              <a:rPr lang="en-US" sz="3600" dirty="0" smtClean="0"/>
              <a:t>I admire this writer a lot.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241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умственной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564904"/>
            <a:ext cx="7467600" cy="2254708"/>
          </a:xfrm>
        </p:spPr>
        <p:txBody>
          <a:bodyPr/>
          <a:lstStyle/>
          <a:p>
            <a:pPr lvl="0" algn="just">
              <a:buClr>
                <a:srgbClr val="A63212"/>
              </a:buClr>
            </a:pP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Такие глаголы как </a:t>
            </a:r>
            <a:r>
              <a:rPr lang="en-US" sz="36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think, decide, understand,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не употребляются во времени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Continuous</a:t>
            </a:r>
            <a:endParaRPr lang="ru-RU" sz="3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717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умственной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564904"/>
            <a:ext cx="7467600" cy="254274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 understand everything on Math class.</a:t>
            </a:r>
          </a:p>
          <a:p>
            <a:r>
              <a:rPr lang="en-US" sz="3600" dirty="0" smtClean="0"/>
              <a:t>He realize how serious the situation is.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26785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Глаголы обладания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420888"/>
            <a:ext cx="7467600" cy="2254708"/>
          </a:xfrm>
        </p:spPr>
        <p:txBody>
          <a:bodyPr/>
          <a:lstStyle/>
          <a:p>
            <a:pPr lvl="0" algn="just">
              <a:buClr>
                <a:srgbClr val="A63212"/>
              </a:buClr>
            </a:pP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Такие глаголы как </a:t>
            </a:r>
            <a:r>
              <a:rPr lang="en-US" sz="3600" dirty="0" smtClean="0">
                <a:solidFill>
                  <a:srgbClr val="4C1304">
                    <a:lumMod val="75000"/>
                    <a:lumOff val="25000"/>
                  </a:srgbClr>
                </a:solidFill>
              </a:rPr>
              <a:t>own, possess, have </a:t>
            </a: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не употребляются во времени 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Continuous</a:t>
            </a:r>
            <a:endParaRPr lang="ru-RU" sz="3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211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112</TotalTime>
  <Words>428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Sketchbook</vt:lpstr>
      <vt:lpstr>Глаголы, которые не употребляются в Continuous</vt:lpstr>
      <vt:lpstr>Contents</vt:lpstr>
      <vt:lpstr>Глаголы чувственного восприятия</vt:lpstr>
      <vt:lpstr>Глаголы чувственного восприятия</vt:lpstr>
      <vt:lpstr>Глаголы эмоционального состояния</vt:lpstr>
      <vt:lpstr>Глаголы эмоционального состояния</vt:lpstr>
      <vt:lpstr>Глаголы умственной деятельности</vt:lpstr>
      <vt:lpstr>Глаголы умственной деятельности</vt:lpstr>
      <vt:lpstr>Глаголы обладания</vt:lpstr>
      <vt:lpstr>Глаголы обладания</vt:lpstr>
      <vt:lpstr>Глагол think</vt:lpstr>
      <vt:lpstr>Глагол think</vt:lpstr>
      <vt:lpstr>Глаголы smell и taste</vt:lpstr>
      <vt:lpstr>Глаголы smell и taste</vt:lpstr>
      <vt:lpstr> Глагол see </vt:lpstr>
      <vt:lpstr>Глагол see</vt:lpstr>
      <vt:lpstr>Список используемой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Глаголы, которые не употребляются в Present Continuous</dc:title>
  <dc:creator>Мария Владимировна</dc:creator>
  <cp:lastModifiedBy>Мария Владимировна</cp:lastModifiedBy>
  <cp:revision>10</cp:revision>
  <dcterms:created xsi:type="dcterms:W3CDTF">2015-12-19T04:42:26Z</dcterms:created>
  <dcterms:modified xsi:type="dcterms:W3CDTF">2015-12-19T06:45:32Z</dcterms:modified>
</cp:coreProperties>
</file>