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1" r:id="rId4"/>
    <p:sldId id="292" r:id="rId5"/>
    <p:sldId id="296" r:id="rId6"/>
    <p:sldId id="299" r:id="rId7"/>
    <p:sldId id="300" r:id="rId8"/>
    <p:sldId id="302" r:id="rId9"/>
    <p:sldId id="304" r:id="rId10"/>
    <p:sldId id="30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FB4C9-FB35-4C48-B4E2-2FBD71F777BF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9BC3-75E6-44D2-A5BE-CEEE661060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E:\&#1092;&#1083;&#1077;&#1096;&#1082;&#1072;%202\&#1040;&#1090;&#1077;&#1089;&#1090;&#1072;&#1094;&#1080;&#1103;\20%20&#1076;&#1077;&#1082;&#1072;&#1073;&#1088;&#1103;\&#1096;&#1091;&#1084;%20&#1084;&#1086;&#1088;&#1103;%20%20&#1089;%20&#1095;&#1072;&#1081;&#1082;&#1072;&#1084;&#1080;.mp3" TargetMode="External"/><Relationship Id="rId1" Type="http://schemas.openxmlformats.org/officeDocument/2006/relationships/audio" Target="file:///J:\&#1087;&#1088;&#1077;&#1079;%20&#1084;&#1086;&#1088;&#1089;&#1082;&#1086;&#1077;%20&#1076;&#1085;&#1086;\03330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Admin\Рабочий стол\море\540980_519744994742620_1341002532_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758570" y="-214338"/>
            <a:ext cx="9902570" cy="74605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0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детский сад «Тополек» комбинированного вида 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928662" y="2143116"/>
            <a:ext cx="62150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 подводное    царство-государство»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0333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-571536" y="6705600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14678" y="5786454"/>
            <a:ext cx="59865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-  Ренье Ирина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Геннадьевна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шум моря  с чайкам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99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46687" cy="7024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6858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море-океан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Плывёт чудо-великан.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спине его есть кран: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него бежит фонтан.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(Кит)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49542" y="0"/>
            <a:ext cx="4194458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54066" y="2826127"/>
            <a:ext cx="638993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 Что за дивная лошадка? Очень странные повадки: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Конь не сеет и на пашет, под водой с рыбешкой пляшет.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Назови его дружок : рыбок друг </a:t>
            </a:r>
            <a:r>
              <a:rPr lang="ru-RU" sz="3200" dirty="0" smtClean="0"/>
              <a:t>– </a:t>
            </a:r>
            <a:r>
              <a:rPr lang="ru-RU" sz="3200" b="1" dirty="0" smtClean="0"/>
              <a:t>(морской конек)</a:t>
            </a:r>
            <a:endParaRPr lang="ru-RU" sz="3200" dirty="0" smtClean="0"/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01008"/>
            <a:ext cx="255577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9056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Для нее волна – качели, и плывет она без цели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Ниоткуда в никуда, вся прозрачна, как вода. (медуза)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6570" y="2214554"/>
            <a:ext cx="4350029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56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62151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Над волной дугою взвился,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Спинкой чёрной заискрился.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Мимо Гагр плывёт… Афин!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Белобрюхий кто?   (Дельфин</a:t>
            </a:r>
            <a:r>
              <a:rPr lang="ru-RU" sz="3200" b="1" dirty="0" smtClean="0"/>
              <a:t>)</a:t>
            </a:r>
            <a:endParaRPr lang="ru-RU" sz="32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0413" y="2786058"/>
            <a:ext cx="4907867" cy="3978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6489" cy="6905639"/>
          </a:xfrm>
          <a:prstGeom prst="rect">
            <a:avLst/>
          </a:prstGeom>
          <a:noFill/>
        </p:spPr>
      </p:pic>
      <p:pic>
        <p:nvPicPr>
          <p:cNvPr id="5" name="Picture 5" descr="C:\Users\Userok\Desktop\рыбы\17-083_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180029"/>
            <a:ext cx="5429288" cy="3679851"/>
          </a:xfrm>
          <a:prstGeom prst="rect">
            <a:avLst/>
          </a:prstGeom>
          <a:noFill/>
        </p:spPr>
      </p:pic>
      <p:pic>
        <p:nvPicPr>
          <p:cNvPr id="7" name="Picture 2" descr="C:\Users\Userok\Desktop\рыбы\3aaee0f028eafa43e06099cce23530cf--silhouette-projects-silhouette-came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4571" y="0"/>
            <a:ext cx="3069429" cy="3069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6489" cy="6905639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05175"/>
            <a:ext cx="54864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Users\Userok\Desktop\рыбы\Schildpad-7-Decal-Stick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142852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etsad\Desktop\Новая папка (2)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05640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454745"/>
            <a:ext cx="5214974" cy="429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ok\Desktop\рыбы\dT45EM7Ec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14775" y="0"/>
            <a:ext cx="5229225" cy="221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C:\Users\Userok\Desktop\seabed-underwater-1443611129I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6479" cy="6858000"/>
          </a:xfrm>
          <a:prstGeom prst="rect">
            <a:avLst/>
          </a:prstGeom>
          <a:noFill/>
        </p:spPr>
      </p:pic>
      <p:pic>
        <p:nvPicPr>
          <p:cNvPr id="41987" name="Picture 3" descr="C:\Users\Userok\Desktop\рыбы\0_12ddea_d14d3877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053213"/>
            <a:ext cx="1727233" cy="2804787"/>
          </a:xfrm>
          <a:prstGeom prst="rect">
            <a:avLst/>
          </a:prstGeom>
          <a:noFill/>
        </p:spPr>
      </p:pic>
      <p:pic>
        <p:nvPicPr>
          <p:cNvPr id="41988" name="Picture 4" descr="C:\Users\Userok\Desktop\рыбы\0_7a7bd_e24e8ddd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669" y="5021885"/>
            <a:ext cx="2500331" cy="1836115"/>
          </a:xfrm>
          <a:prstGeom prst="rect">
            <a:avLst/>
          </a:prstGeom>
          <a:noFill/>
        </p:spPr>
      </p:pic>
      <p:pic>
        <p:nvPicPr>
          <p:cNvPr id="41989" name="Picture 5" descr="C:\Users\Userok\Desktop\рыбы\0_12ddf0_c8276235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8440" y="1571612"/>
            <a:ext cx="1355560" cy="2928958"/>
          </a:xfrm>
          <a:prstGeom prst="rect">
            <a:avLst/>
          </a:prstGeom>
          <a:noFill/>
        </p:spPr>
      </p:pic>
      <p:pic>
        <p:nvPicPr>
          <p:cNvPr id="11" name="Picture 5" descr="C:\Users\Userok\Desktop\рыбы\0_12ddf0_c8276235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1142984"/>
            <a:ext cx="1355560" cy="2928958"/>
          </a:xfrm>
          <a:prstGeom prst="rect">
            <a:avLst/>
          </a:prstGeom>
          <a:noFill/>
        </p:spPr>
      </p:pic>
      <p:pic>
        <p:nvPicPr>
          <p:cNvPr id="12" name="Picture 4" descr="C:\Users\Userok\Desktop\рыбы\0_7a7bd_e24e8ddd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2714620"/>
            <a:ext cx="2500331" cy="1836115"/>
          </a:xfrm>
          <a:prstGeom prst="rect">
            <a:avLst/>
          </a:prstGeom>
          <a:noFill/>
        </p:spPr>
      </p:pic>
      <p:pic>
        <p:nvPicPr>
          <p:cNvPr id="13" name="Picture 3" descr="C:\Users\Userok\Desktop\рыбы\0_12ddea_d14d3877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571612"/>
            <a:ext cx="1727233" cy="2804787"/>
          </a:xfrm>
          <a:prstGeom prst="rect">
            <a:avLst/>
          </a:prstGeom>
          <a:noFill/>
        </p:spPr>
      </p:pic>
      <p:pic>
        <p:nvPicPr>
          <p:cNvPr id="6146" name="Picture 2" descr="C:\Users\Userok\Desktop\рыбы\700_FO39921099_a53758739e127c0b8c2f50c7d1c0938f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7" y="285728"/>
            <a:ext cx="1785950" cy="1260370"/>
          </a:xfrm>
          <a:prstGeom prst="rect">
            <a:avLst/>
          </a:prstGeom>
          <a:noFill/>
        </p:spPr>
      </p:pic>
      <p:pic>
        <p:nvPicPr>
          <p:cNvPr id="6147" name="Picture 3" descr="C:\Users\Userok\Desktop\рыбы\cra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0" y="5786454"/>
            <a:ext cx="1160414" cy="857256"/>
          </a:xfrm>
          <a:prstGeom prst="rect">
            <a:avLst/>
          </a:prstGeom>
          <a:noFill/>
        </p:spPr>
      </p:pic>
      <p:pic>
        <p:nvPicPr>
          <p:cNvPr id="6148" name="Picture 4" descr="C:\Users\Userok\Desktop\рыбы\starfish-png-5a3ae3c9df16a7.3599140515138088419138519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85918" y="5834031"/>
            <a:ext cx="1588917" cy="1023969"/>
          </a:xfrm>
          <a:prstGeom prst="rect">
            <a:avLst/>
          </a:prstGeom>
          <a:noFill/>
        </p:spPr>
      </p:pic>
      <p:pic>
        <p:nvPicPr>
          <p:cNvPr id="6149" name="Picture 5" descr="C:\Users\Userok\Desktop\2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1071546"/>
            <a:ext cx="1357322" cy="1268668"/>
          </a:xfrm>
          <a:prstGeom prst="rect">
            <a:avLst/>
          </a:prstGeom>
          <a:noFill/>
        </p:spPr>
      </p:pic>
      <p:pic>
        <p:nvPicPr>
          <p:cNvPr id="15" name="Picture 2" descr="C:\Users\Userok\Desktop\рыбы\depositphotos_68544543-stock-illustration-cartoon-happy-jellyfish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4282" y="428604"/>
            <a:ext cx="1016893" cy="1365199"/>
          </a:xfrm>
          <a:prstGeom prst="rect">
            <a:avLst/>
          </a:prstGeom>
          <a:noFill/>
        </p:spPr>
      </p:pic>
      <p:pic>
        <p:nvPicPr>
          <p:cNvPr id="16" name="Picture 4" descr="C:\Users\Userok\Desktop\рыбы\depositphotos_6503644-stock-photo-dolphin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58116" y="0"/>
            <a:ext cx="1285884" cy="1626031"/>
          </a:xfrm>
          <a:prstGeom prst="rect">
            <a:avLst/>
          </a:prstGeom>
          <a:noFill/>
        </p:spPr>
      </p:pic>
      <p:pic>
        <p:nvPicPr>
          <p:cNvPr id="17" name="Picture 3" descr="C:\Users\Userok\Desktop\рыбы\img_56d5831c61a39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5008" y="0"/>
            <a:ext cx="1607457" cy="1214422"/>
          </a:xfrm>
          <a:prstGeom prst="rect">
            <a:avLst/>
          </a:prstGeom>
          <a:noFill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000496" y="4500570"/>
            <a:ext cx="925006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83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87</Words>
  <Application>Microsoft Office PowerPoint</Application>
  <PresentationFormat>Экран (4:3)</PresentationFormat>
  <Paragraphs>19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140</cp:revision>
  <dcterms:created xsi:type="dcterms:W3CDTF">2014-11-15T19:39:56Z</dcterms:created>
  <dcterms:modified xsi:type="dcterms:W3CDTF">2019-10-16T06:07:36Z</dcterms:modified>
</cp:coreProperties>
</file>