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68" r:id="rId4"/>
    <p:sldId id="269" r:id="rId5"/>
    <p:sldId id="258" r:id="rId6"/>
    <p:sldId id="266" r:id="rId7"/>
    <p:sldId id="274" r:id="rId8"/>
    <p:sldId id="263" r:id="rId9"/>
    <p:sldId id="262" r:id="rId10"/>
    <p:sldId id="270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95A68-B296-49F7-93C9-5D29082B6DF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9AFF7-D28D-4C43-AC1A-BA9416475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76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95A68-B296-49F7-93C9-5D29082B6DF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9AFF7-D28D-4C43-AC1A-BA9416475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844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95A68-B296-49F7-93C9-5D29082B6DF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9AFF7-D28D-4C43-AC1A-BA9416475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634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95A68-B296-49F7-93C9-5D29082B6DF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9AFF7-D28D-4C43-AC1A-BA9416475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091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95A68-B296-49F7-93C9-5D29082B6DF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9AFF7-D28D-4C43-AC1A-BA9416475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331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95A68-B296-49F7-93C9-5D29082B6DF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9AFF7-D28D-4C43-AC1A-BA9416475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196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95A68-B296-49F7-93C9-5D29082B6DF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9AFF7-D28D-4C43-AC1A-BA9416475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582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95A68-B296-49F7-93C9-5D29082B6DF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9AFF7-D28D-4C43-AC1A-BA9416475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680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95A68-B296-49F7-93C9-5D29082B6DF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9AFF7-D28D-4C43-AC1A-BA9416475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792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95A68-B296-49F7-93C9-5D29082B6DF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9AFF7-D28D-4C43-AC1A-BA9416475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336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95A68-B296-49F7-93C9-5D29082B6DF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9AFF7-D28D-4C43-AC1A-BA9416475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376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95A68-B296-49F7-93C9-5D29082B6DF7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9AFF7-D28D-4C43-AC1A-BA94164753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423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cache.rutraveller.ru/icache/place/1/652/073/165273_603x3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725" y="-37379"/>
            <a:ext cx="9198301" cy="687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106680"/>
            <a:ext cx="8716456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/>
              </a:rPr>
              <a:t>Муниципальная научно-практическая конференция обучающихся образовательных учреждений Тарусского района памяти В.З. Власова и </a:t>
            </a:r>
            <a:r>
              <a:rPr lang="en-US" sz="2000" b="1" dirty="0" smtClean="0">
                <a:solidFill>
                  <a:schemeClr val="bg1"/>
                </a:solidFill>
                <a:latin typeface="Times New Roman"/>
              </a:rPr>
              <a:t>  </a:t>
            </a:r>
            <a:r>
              <a:rPr lang="ru-RU" sz="2000" b="1" dirty="0" smtClean="0">
                <a:solidFill>
                  <a:schemeClr val="bg1"/>
                </a:solidFill>
                <a:latin typeface="Times New Roman"/>
              </a:rPr>
              <a:t>Н.В</a:t>
            </a:r>
            <a:r>
              <a:rPr lang="ru-RU" sz="2000" b="1" dirty="0">
                <a:solidFill>
                  <a:schemeClr val="bg1"/>
                </a:solidFill>
                <a:latin typeface="Times New Roman"/>
              </a:rPr>
              <a:t>. Богданова</a:t>
            </a:r>
            <a:r>
              <a:rPr lang="ru-RU" sz="2000" b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000" b="1" dirty="0">
              <a:solidFill>
                <a:schemeClr val="bg1"/>
              </a:solidFill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2827138"/>
            <a:ext cx="5400600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1285875" algn="l"/>
                <a:tab pos="1543050" algn="l"/>
              </a:tabLst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Потоки лавы, 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дожди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из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пепла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…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375689" y="3399240"/>
            <a:ext cx="2448271" cy="3361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285875" algn="l"/>
                <a:tab pos="1543050" algn="l"/>
              </a:tabLst>
            </a:pP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Подготовили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285875" algn="l"/>
                <a:tab pos="1543050" algn="l"/>
              </a:tabLst>
            </a:pP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обучающиеся </a:t>
            </a: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4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 </a:t>
            </a: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класса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285875" algn="l"/>
                <a:tab pos="1543050" algn="l"/>
              </a:tabLst>
            </a:pP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МБОУ ТСОШ №1 имени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285875" algn="l"/>
                <a:tab pos="1543050" algn="l"/>
              </a:tabLst>
            </a:pP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Героя России </a:t>
            </a:r>
            <a:r>
              <a:rPr lang="ru-RU" sz="1400" dirty="0" err="1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М.Г.Ефремова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285875" algn="l"/>
                <a:tab pos="1543050" algn="l"/>
              </a:tabLst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Белый Максим и </a:t>
            </a:r>
            <a:r>
              <a:rPr lang="ru-RU" b="1" dirty="0" err="1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Аветян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Нарек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285875" algn="l"/>
                <a:tab pos="1543050" algn="l"/>
              </a:tabLst>
            </a:pP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Руководитель: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285875" algn="l"/>
                <a:tab pos="1543050" algn="l"/>
              </a:tabLst>
            </a:pP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Богатова О.Л,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1285875" algn="l"/>
                <a:tab pos="1543050" algn="l"/>
              </a:tabLst>
            </a:pP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учитель начальных классов</a:t>
            </a:r>
          </a:p>
        </p:txBody>
      </p:sp>
    </p:spTree>
    <p:extLst>
      <p:ext uri="{BB962C8B-B14F-4D97-AF65-F5344CB8AC3E}">
        <p14:creationId xmlns:p14="http://schemas.microsoft.com/office/powerpoint/2010/main" val="346457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588" y="4278459"/>
            <a:ext cx="2685733" cy="2289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624" y="404664"/>
            <a:ext cx="6356176" cy="4349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Изготовление «лавы»:</a:t>
            </a:r>
            <a:endParaRPr lang="en-US" sz="4000" b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40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 </a:t>
            </a: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ст. л.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соды</a:t>
            </a:r>
            <a:endParaRPr lang="ru-RU" sz="2800" dirty="0">
              <a:solidFill>
                <a:srgbClr val="00B05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 ст. л. жидкого моющего средства</a:t>
            </a:r>
            <a:endParaRPr lang="ru-RU" sz="2800" dirty="0">
              <a:solidFill>
                <a:srgbClr val="00B0F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b="1" dirty="0">
                <a:solidFill>
                  <a:srgbClr val="FFC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уксус</a:t>
            </a:r>
            <a:endParaRPr lang="ru-RU" sz="2800" dirty="0">
              <a:solidFill>
                <a:srgbClr val="FFC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краска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50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588" y="4278459"/>
            <a:ext cx="2685733" cy="2289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1" y="1556792"/>
            <a:ext cx="774772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latin typeface="Times New Roman"/>
                <a:ea typeface="Calibri"/>
                <a:cs typeface="Times New Roman"/>
              </a:rPr>
              <a:t>Благодарим за внимание!</a:t>
            </a:r>
            <a:endParaRPr lang="ru-RU" sz="4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3772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IMG_20160421_1104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8496"/>
            <a:ext cx="9144000" cy="5439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643063"/>
            <a:ext cx="11906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382" y="1643062"/>
            <a:ext cx="1425897" cy="1425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79712" y="350520"/>
            <a:ext cx="532859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latin typeface="Times New Roman" pitchFamily="18" charset="0"/>
                <a:ea typeface="Calibri"/>
                <a:cs typeface="Times New Roman" pitchFamily="18" charset="0"/>
              </a:rPr>
              <a:t>Проблема…</a:t>
            </a:r>
            <a:endParaRPr lang="ru-RU" sz="40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11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588" y="4278459"/>
            <a:ext cx="2685733" cy="2289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5" y="764703"/>
            <a:ext cx="7891745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Цель: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изготовить модель вулкана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457200" indent="-4572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зучить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литературу по данной теме</a:t>
            </a:r>
          </a:p>
          <a:p>
            <a:pPr marL="457200" indent="-4572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оздать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действующую модель вулкана и провести эксперимент по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извержению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58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332656"/>
            <a:ext cx="43204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/>
                <a:ea typeface="Times New Roman"/>
              </a:rPr>
              <a:t>План </a:t>
            </a:r>
            <a:r>
              <a:rPr lang="ru-RU" sz="4000" b="1" dirty="0">
                <a:latin typeface="Times New Roman"/>
                <a:ea typeface="Times New Roman"/>
              </a:rPr>
              <a:t>работы </a:t>
            </a:r>
            <a:endParaRPr lang="ru-RU" sz="40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588" y="4278459"/>
            <a:ext cx="2685733" cy="2289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1484784"/>
            <a:ext cx="7704856" cy="3449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I</a:t>
            </a:r>
            <a:r>
              <a:rPr lang="ru-RU" sz="2800" b="1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этап </a:t>
            </a:r>
            <a:r>
              <a:rPr lang="en-US" sz="2800" b="1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–</a:t>
            </a:r>
            <a:r>
              <a:rPr lang="ru-RU" sz="2800" b="1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поисковый</a:t>
            </a:r>
          </a:p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endParaRPr lang="ru-RU" sz="2800" dirty="0" smtClean="0">
              <a:solidFill>
                <a:srgbClr val="4F81BD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endParaRPr lang="ru-RU" sz="2800" dirty="0">
              <a:solidFill>
                <a:srgbClr val="4F81BD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        </a:t>
            </a:r>
            <a:r>
              <a:rPr lang="en-US" sz="28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IV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этап – заключительный</a:t>
            </a:r>
            <a:endParaRPr lang="ru-RU" sz="2800" b="1" dirty="0">
              <a:solidFill>
                <a:srgbClr val="C00000"/>
              </a:solidFill>
              <a:latin typeface="Cambria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endParaRPr lang="ru-RU" sz="2800" dirty="0">
              <a:solidFill>
                <a:srgbClr val="4F81BD"/>
              </a:solidFill>
              <a:effectLst/>
              <a:latin typeface="Cambria"/>
              <a:ea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132856"/>
            <a:ext cx="5215331" cy="547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2800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II</a:t>
            </a:r>
            <a:r>
              <a:rPr lang="ru-RU" sz="2800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 этап – конструкторский</a:t>
            </a:r>
            <a:endParaRPr lang="ru-RU" sz="2800" b="1" dirty="0">
              <a:solidFill>
                <a:srgbClr val="0070C0"/>
              </a:solidFill>
              <a:effectLst/>
              <a:latin typeface="Cambria"/>
              <a:ea typeface="Times New Roman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2852936"/>
            <a:ext cx="5242487" cy="547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ru-RU" sz="2800" b="1" dirty="0" smtClean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lang="en-US" sz="2800" b="1" dirty="0" smtClean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</a:rPr>
              <a:t>III</a:t>
            </a:r>
            <a:r>
              <a:rPr lang="ru-RU" sz="2800" b="1" dirty="0" smtClean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</a:rPr>
              <a:t>этап – технологический</a:t>
            </a:r>
            <a:endParaRPr lang="ru-RU" sz="2800" b="1" dirty="0">
              <a:solidFill>
                <a:srgbClr val="FFC000"/>
              </a:solidFill>
              <a:effectLst/>
              <a:latin typeface="Cambria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8519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521" y="944880"/>
            <a:ext cx="5623559" cy="2286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D:\Users\Admin\Downloads\шаблоны\46196920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144000" cy="60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0"/>
            <a:ext cx="799288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latin typeface="Times New Roman" pitchFamily="18" charset="0"/>
                <a:ea typeface="Calibri"/>
                <a:cs typeface="Times New Roman" pitchFamily="18" charset="0"/>
              </a:rPr>
              <a:t>Извержение вулкана</a:t>
            </a:r>
            <a:endParaRPr lang="ru-RU" sz="40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900igr.net/datas/okruzhajuschij-mir/Vulkany/0009-009-Stroenie-vulka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4" y="0"/>
            <a:ext cx="91241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10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slide.ru/images/8/14360/96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7540" y="-46148"/>
            <a:ext cx="9301540" cy="6976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6926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922114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Литосферные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плиты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3" name="Рисунок 2" descr="http://istoriya-ru.ucoz.ru/_ph/6/179484481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5568"/>
            <a:ext cx="9119632" cy="522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203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424936" cy="64807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Восточно-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Европей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c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кая платформа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3" name="Рисунок 2" descr="http://festival.1september.ru/articles/500076/Image41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26000"/>
            <a:ext cx="9144000" cy="583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740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377</TotalTime>
  <Words>125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Литосферные плиты </vt:lpstr>
      <vt:lpstr>Восточно- Европейcкая платформа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Учитель</cp:lastModifiedBy>
  <cp:revision>27</cp:revision>
  <dcterms:created xsi:type="dcterms:W3CDTF">2016-04-16T18:55:25Z</dcterms:created>
  <dcterms:modified xsi:type="dcterms:W3CDTF">2017-02-20T09:29:10Z</dcterms:modified>
</cp:coreProperties>
</file>