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3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010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0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3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9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84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85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588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048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D7C91-4DD2-499B-8C43-5382656D5832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31EC9-FD11-4C94-ABFF-80236C3574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76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19821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ГАОУ СПО ТО «ТЮМЕНСКИЙ МЕДИЦИНСКИЙ КОЛЛЕДЖ»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ТЕХНИКА РАЗВЕДЕНИЯ ЛЕКАРСТВЕННОГО СРЕДСТВА ВО ФЛАКОНЕ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0070C0"/>
                </a:solidFill>
              </a:rPr>
              <a:t>Подготовила: </a:t>
            </a:r>
            <a:r>
              <a:rPr lang="ru-RU" dirty="0" smtClean="0">
                <a:solidFill>
                  <a:srgbClr val="0070C0"/>
                </a:solidFill>
              </a:rPr>
              <a:t>преподаватель Сухорукова </a:t>
            </a:r>
            <a:r>
              <a:rPr lang="ru-RU" smtClean="0">
                <a:solidFill>
                  <a:srgbClr val="0070C0"/>
                </a:solidFill>
              </a:rPr>
              <a:t>М.Р.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2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653536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Набор в шприц раствора из флакона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833" y="1052737"/>
            <a:ext cx="4187391" cy="5606260"/>
          </a:xfrm>
        </p:spPr>
      </p:pic>
    </p:spTree>
    <p:extLst>
      <p:ext uri="{BB962C8B-B14F-4D97-AF65-F5344CB8AC3E}">
        <p14:creationId xmlns:p14="http://schemas.microsoft.com/office/powerpoint/2010/main" val="370713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Положение рук при введении иглы во флакон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2" y="1163776"/>
            <a:ext cx="4165979" cy="5577592"/>
          </a:xfrm>
        </p:spPr>
      </p:pic>
    </p:spTree>
    <p:extLst>
      <p:ext uri="{BB962C8B-B14F-4D97-AF65-F5344CB8AC3E}">
        <p14:creationId xmlns:p14="http://schemas.microsoft.com/office/powerpoint/2010/main" val="1255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355160" cy="9087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Положение рук при введении раствора во флакон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25958"/>
            <a:ext cx="4282539" cy="5733648"/>
          </a:xfrm>
        </p:spPr>
      </p:pic>
    </p:spTree>
    <p:extLst>
      <p:ext uri="{BB962C8B-B14F-4D97-AF65-F5344CB8AC3E}">
        <p14:creationId xmlns:p14="http://schemas.microsoft.com/office/powerpoint/2010/main" val="22955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152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Подготовка к набору препарата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836712"/>
            <a:ext cx="4382004" cy="5866816"/>
          </a:xfrm>
        </p:spPr>
      </p:pic>
    </p:spTree>
    <p:extLst>
      <p:ext uri="{BB962C8B-B14F-4D97-AF65-F5344CB8AC3E}">
        <p14:creationId xmlns:p14="http://schemas.microsoft.com/office/powerpoint/2010/main" val="19013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87208" cy="1052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Положение рук при наборе препарата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64" y="1067368"/>
            <a:ext cx="4237987" cy="5674000"/>
          </a:xfrm>
        </p:spPr>
      </p:pic>
    </p:spTree>
    <p:extLst>
      <p:ext uri="{BB962C8B-B14F-4D97-AF65-F5344CB8AC3E}">
        <p14:creationId xmlns:p14="http://schemas.microsoft.com/office/powerpoint/2010/main" val="37151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43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ГАОУ СПО ТО «ТЮМЕНСКИЙ МЕДИЦИНСКИЙ КОЛЛЕДЖ»  ТЕХНИКА РАЗВЕДЕНИЯ ЛЕКАРСТВЕННОГО СРЕДСТВА ВО ФЛАКОНЕ</vt:lpstr>
      <vt:lpstr>Набор в шприц раствора из флакона</vt:lpstr>
      <vt:lpstr>Положение рук при введении иглы во флакон</vt:lpstr>
      <vt:lpstr>Положение рук при введении раствора во флакон</vt:lpstr>
      <vt:lpstr>Подготовка к набору препарата</vt:lpstr>
      <vt:lpstr>Положение рук при наборе препарата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МР</dc:creator>
  <cp:lastModifiedBy>МР</cp:lastModifiedBy>
  <cp:revision>10</cp:revision>
  <dcterms:created xsi:type="dcterms:W3CDTF">2013-04-17T13:56:59Z</dcterms:created>
  <dcterms:modified xsi:type="dcterms:W3CDTF">2019-10-16T07:35:31Z</dcterms:modified>
</cp:coreProperties>
</file>