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2" r:id="rId3"/>
    <p:sldId id="264" r:id="rId4"/>
    <p:sldId id="26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5A3A-1B27-459C-A749-160F80D1DAB8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6EE3C-B26C-432B-9C31-9EB33A87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5A3A-1B27-459C-A749-160F80D1DAB8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6EE3C-B26C-432B-9C31-9EB33A87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5A3A-1B27-459C-A749-160F80D1DAB8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6EE3C-B26C-432B-9C31-9EB33A87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5A3A-1B27-459C-A749-160F80D1DAB8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6EE3C-B26C-432B-9C31-9EB33A87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5A3A-1B27-459C-A749-160F80D1DAB8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6EE3C-B26C-432B-9C31-9EB33A87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5A3A-1B27-459C-A749-160F80D1DAB8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6EE3C-B26C-432B-9C31-9EB33A87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5A3A-1B27-459C-A749-160F80D1DAB8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6EE3C-B26C-432B-9C31-9EB33A87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5A3A-1B27-459C-A749-160F80D1DAB8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6EE3C-B26C-432B-9C31-9EB33A87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5A3A-1B27-459C-A749-160F80D1DAB8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6EE3C-B26C-432B-9C31-9EB33A87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5A3A-1B27-459C-A749-160F80D1DAB8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6EE3C-B26C-432B-9C31-9EB33A87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5A3A-1B27-459C-A749-160F80D1DAB8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6EE3C-B26C-432B-9C31-9EB33A87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05A3A-1B27-459C-A749-160F80D1DAB8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6EE3C-B26C-432B-9C31-9EB33A87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772400" cy="3024336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r>
              <a:rPr lang="ru-RU" b="1" dirty="0"/>
              <a:t>Семейный творческий проект:</a:t>
            </a:r>
            <a:br>
              <a:rPr lang="ru-RU" b="1" dirty="0"/>
            </a:b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«Национальная </a:t>
            </a:r>
            <a:r>
              <a:rPr lang="ru-RU" b="1" dirty="0" err="1">
                <a:solidFill>
                  <a:srgbClr val="FF0000"/>
                </a:solidFill>
              </a:rPr>
              <a:t>мозайка</a:t>
            </a:r>
            <a:r>
              <a:rPr lang="ru-RU" b="1" dirty="0">
                <a:solidFill>
                  <a:srgbClr val="FF0000"/>
                </a:solidFill>
              </a:rPr>
              <a:t> моей семьи»</a:t>
            </a:r>
            <a:br>
              <a:rPr lang="ru-RU" b="1" dirty="0">
                <a:solidFill>
                  <a:srgbClr val="FF0000"/>
                </a:solidFill>
              </a:rPr>
            </a:br>
            <a:br>
              <a:rPr lang="ru-RU" sz="2700" b="1" dirty="0">
                <a:solidFill>
                  <a:srgbClr val="00B0F0"/>
                </a:solidFill>
              </a:rPr>
            </a:br>
            <a:br>
              <a:rPr lang="ru-RU" sz="2700" b="1" dirty="0"/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МБДОУ 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«Детский сад №261» г.о. Самара </a:t>
            </a:r>
            <a:br>
              <a:rPr lang="ru-RU" dirty="0"/>
            </a:br>
            <a:br>
              <a:rPr lang="ru-RU" dirty="0"/>
            </a:b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869160"/>
            <a:ext cx="4932040" cy="1368152"/>
          </a:xfrm>
        </p:spPr>
        <p:txBody>
          <a:bodyPr>
            <a:normAutofit fontScale="92500" lnSpcReduction="10000"/>
          </a:bodyPr>
          <a:lstStyle/>
          <a:p>
            <a:r>
              <a:rPr lang="ru-RU" sz="4000" b="1" dirty="0">
                <a:solidFill>
                  <a:schemeClr val="tx1"/>
                </a:solidFill>
              </a:rPr>
              <a:t>семья </a:t>
            </a:r>
            <a:r>
              <a:rPr lang="ru-RU" sz="4000" b="1" dirty="0" err="1">
                <a:solidFill>
                  <a:schemeClr val="tx1"/>
                </a:solidFill>
              </a:rPr>
              <a:t>Николенко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проекта: воспитатель Соловьева Е.А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293096"/>
            <a:ext cx="2734045" cy="236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Гостеприимство </a:t>
            </a:r>
            <a:r>
              <a:rPr lang="ru-RU" b="1" dirty="0">
                <a:solidFill>
                  <a:srgbClr val="92D050"/>
                </a:solidFill>
              </a:rPr>
              <a:t>– традиция</a:t>
            </a:r>
            <a:r>
              <a:rPr lang="ru-RU" b="1" dirty="0"/>
              <a:t> </a:t>
            </a:r>
            <a:r>
              <a:rPr lang="ru-RU" b="1" dirty="0">
                <a:solidFill>
                  <a:srgbClr val="00B0F0"/>
                </a:solidFill>
              </a:rPr>
              <a:t>нашей </a:t>
            </a:r>
            <a:r>
              <a:rPr lang="ru-RU" b="1" dirty="0">
                <a:solidFill>
                  <a:srgbClr val="FFC000"/>
                </a:solidFill>
              </a:rPr>
              <a:t>семьи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Так гостей встречали наши прабабушки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>
                <a:solidFill>
                  <a:srgbClr val="00B050"/>
                </a:solidFill>
              </a:rPr>
              <a:t>Так гостей встречает моя бабушка</a:t>
            </a:r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3774"/>
          <a:stretch>
            <a:fillRect/>
          </a:stretch>
        </p:blipFill>
        <p:spPr bwMode="auto">
          <a:xfrm>
            <a:off x="755576" y="2361274"/>
            <a:ext cx="3452593" cy="358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3" y="2492896"/>
            <a:ext cx="3528391" cy="352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rgbClr val="7030A0"/>
                </a:solidFill>
              </a:rPr>
              <a:t>В ожидании гостей…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solidFill>
                  <a:srgbClr val="7030A0"/>
                </a:solidFill>
              </a:rPr>
              <a:t>Гостей встречаем мы с мамой !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Накрываем на стол</a:t>
            </a: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492896"/>
            <a:ext cx="388843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492896"/>
            <a:ext cx="381642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рады видеть вас! </a:t>
            </a:r>
            <a:b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Удачи всем, и в добрый час!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Гостеприимная русская красавица!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772816"/>
            <a:ext cx="4041775" cy="72007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Рада видеть вас приходите в любой час!</a:t>
            </a:r>
          </a:p>
          <a:p>
            <a:endParaRPr lang="ru-RU" dirty="0"/>
          </a:p>
        </p:txBody>
      </p:sp>
      <p:pic>
        <p:nvPicPr>
          <p:cNvPr id="9" name="Picture 2" descr="E:\DCIM\101KV803\101_04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-1695" b="10512"/>
          <a:stretch>
            <a:fillRect/>
          </a:stretch>
        </p:blipFill>
        <p:spPr bwMode="auto">
          <a:xfrm rot="5400000">
            <a:off x="96545" y="2575862"/>
            <a:ext cx="4414404" cy="3816423"/>
          </a:xfrm>
          <a:prstGeom prst="rect">
            <a:avLst/>
          </a:prstGeom>
          <a:noFill/>
        </p:spPr>
      </p:pic>
      <p:pic>
        <p:nvPicPr>
          <p:cNvPr id="10" name="Picture 3" descr="E:\DCIM\101KV803\101_047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74767" y="2276872"/>
            <a:ext cx="3782291" cy="4392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56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  Семейный творческий проект:  «Национальная мозайка моей семьи»    МБДОУ  «Детский сад №261» г.о. Самара   </vt:lpstr>
      <vt:lpstr>Гостеприимство – традиция нашей семьи</vt:lpstr>
      <vt:lpstr>В ожидании гостей…</vt:lpstr>
      <vt:lpstr>Мы рады видеть вас!  Удачи всем, и в добрый час!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</dc:title>
  <dc:creator>user</dc:creator>
  <cp:lastModifiedBy>Светлана Тютрина</cp:lastModifiedBy>
  <cp:revision>16</cp:revision>
  <dcterms:created xsi:type="dcterms:W3CDTF">2018-03-24T09:07:24Z</dcterms:created>
  <dcterms:modified xsi:type="dcterms:W3CDTF">2019-10-16T18:20:34Z</dcterms:modified>
</cp:coreProperties>
</file>